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62" r:id="rId4"/>
    <p:sldId id="263" r:id="rId5"/>
    <p:sldId id="264" r:id="rId6"/>
    <p:sldId id="265" r:id="rId7"/>
    <p:sldId id="258" r:id="rId8"/>
    <p:sldId id="257" r:id="rId9"/>
    <p:sldId id="261" r:id="rId10"/>
    <p:sldId id="281" r:id="rId11"/>
    <p:sldId id="260" r:id="rId12"/>
    <p:sldId id="269" r:id="rId13"/>
    <p:sldId id="266" r:id="rId14"/>
    <p:sldId id="270" r:id="rId15"/>
    <p:sldId id="271" r:id="rId16"/>
    <p:sldId id="272" r:id="rId17"/>
    <p:sldId id="273" r:id="rId18"/>
    <p:sldId id="274" r:id="rId19"/>
    <p:sldId id="267" r:id="rId20"/>
    <p:sldId id="268" r:id="rId21"/>
    <p:sldId id="277" r:id="rId22"/>
    <p:sldId id="278" r:id="rId23"/>
    <p:sldId id="279" r:id="rId24"/>
    <p:sldId id="280" r:id="rId25"/>
  </p:sldIdLst>
  <p:sldSz cx="9144000" cy="6858000" type="screen4x3"/>
  <p:notesSz cx="6858000" cy="9144000"/>
  <p:embeddedFontLst>
    <p:embeddedFont>
      <p:font typeface="Archistico" panose="02040802050405020203" pitchFamily="18" charset="0"/>
      <p:regular r:id="rId26"/>
      <p:bold r:id="rId27"/>
    </p:embeddedFont>
    <p:embeddedFont>
      <p:font typeface="Calibri" panose="020F0502020204030204" pitchFamily="34" charset="0"/>
      <p:regular r:id="rId28"/>
      <p:bold r:id="rId29"/>
      <p:italic r:id="rId30"/>
      <p:boldItalic r:id="rId31"/>
    </p:embeddedFont>
    <p:embeddedFont>
      <p:font typeface="Cargo" pitchFamily="2" charset="0"/>
      <p:regular r:id="rId32"/>
    </p:embeddedFont>
    <p:embeddedFont>
      <p:font typeface="Keep on Truckin" panose="00000400000000000000" pitchFamily="2" charset="0"/>
      <p:regular r:id="rId33"/>
    </p:embeddedFont>
    <p:embeddedFont>
      <p:font typeface="Return To Sender" panose="02000000000000000000" pitchFamily="2" charset="0"/>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9B0074-FDFE-4593-8AC4-F4EC8865BCE1}" v="392" dt="2018-10-06T21:50:02.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483" autoAdjust="0"/>
    <p:restoredTop sz="94660"/>
  </p:normalViewPr>
  <p:slideViewPr>
    <p:cSldViewPr snapToGrid="0">
      <p:cViewPr>
        <p:scale>
          <a:sx n="58" d="100"/>
          <a:sy n="58" d="100"/>
        </p:scale>
        <p:origin x="543" y="954"/>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739B0074-FDFE-4593-8AC4-F4EC8865BCE1}"/>
    <pc:docChg chg="undo custSel addSld delSld modSld">
      <pc:chgData name="Ken Merrihew" userId="bcb7a1e886d99f07" providerId="LiveId" clId="{739B0074-FDFE-4593-8AC4-F4EC8865BCE1}" dt="2018-10-06T21:50:02.298" v="1016"/>
      <pc:docMkLst>
        <pc:docMk/>
      </pc:docMkLst>
      <pc:sldChg chg="modAnim">
        <pc:chgData name="Ken Merrihew" userId="bcb7a1e886d99f07" providerId="LiveId" clId="{739B0074-FDFE-4593-8AC4-F4EC8865BCE1}" dt="2018-10-06T19:44:34.413" v="4"/>
        <pc:sldMkLst>
          <pc:docMk/>
          <pc:sldMk cId="2430922641" sldId="257"/>
        </pc:sldMkLst>
      </pc:sldChg>
      <pc:sldChg chg="modTransition">
        <pc:chgData name="Ken Merrihew" userId="bcb7a1e886d99f07" providerId="LiveId" clId="{739B0074-FDFE-4593-8AC4-F4EC8865BCE1}" dt="2018-10-06T21:35:13.971" v="1006"/>
        <pc:sldMkLst>
          <pc:docMk/>
          <pc:sldMk cId="2412248647" sldId="259"/>
        </pc:sldMkLst>
      </pc:sldChg>
      <pc:sldChg chg="addSp modSp modAnim">
        <pc:chgData name="Ken Merrihew" userId="bcb7a1e886d99f07" providerId="LiveId" clId="{739B0074-FDFE-4593-8AC4-F4EC8865BCE1}" dt="2018-10-06T21:27:22.745" v="1005"/>
        <pc:sldMkLst>
          <pc:docMk/>
          <pc:sldMk cId="3831812950" sldId="270"/>
        </pc:sldMkLst>
        <pc:spChg chg="mod">
          <ac:chgData name="Ken Merrihew" userId="bcb7a1e886d99f07" providerId="LiveId" clId="{739B0074-FDFE-4593-8AC4-F4EC8865BCE1}" dt="2018-10-06T21:27:11.246" v="1004" actId="1035"/>
          <ac:spMkLst>
            <pc:docMk/>
            <pc:sldMk cId="3831812950" sldId="270"/>
            <ac:spMk id="3" creationId="{59FAFE64-C614-4DD6-8653-750085AE3D9F}"/>
          </ac:spMkLst>
        </pc:spChg>
        <pc:spChg chg="mod">
          <ac:chgData name="Ken Merrihew" userId="bcb7a1e886d99f07" providerId="LiveId" clId="{739B0074-FDFE-4593-8AC4-F4EC8865BCE1}" dt="2018-10-06T21:27:11.246" v="1004" actId="1035"/>
          <ac:spMkLst>
            <pc:docMk/>
            <pc:sldMk cId="3831812950" sldId="270"/>
            <ac:spMk id="4" creationId="{F7E6120F-9536-4234-BEB1-BA4C30DA784F}"/>
          </ac:spMkLst>
        </pc:spChg>
        <pc:spChg chg="mod">
          <ac:chgData name="Ken Merrihew" userId="bcb7a1e886d99f07" providerId="LiveId" clId="{739B0074-FDFE-4593-8AC4-F4EC8865BCE1}" dt="2018-10-06T21:27:11.246" v="1004" actId="1035"/>
          <ac:spMkLst>
            <pc:docMk/>
            <pc:sldMk cId="3831812950" sldId="270"/>
            <ac:spMk id="5" creationId="{BE76CC32-FDCF-40A5-B265-157DB9E6DA98}"/>
          </ac:spMkLst>
        </pc:spChg>
        <pc:spChg chg="add mod ord">
          <ac:chgData name="Ken Merrihew" userId="bcb7a1e886d99f07" providerId="LiveId" clId="{739B0074-FDFE-4593-8AC4-F4EC8865BCE1}" dt="2018-10-06T21:26:25.133" v="933" actId="207"/>
          <ac:spMkLst>
            <pc:docMk/>
            <pc:sldMk cId="3831812950" sldId="270"/>
            <ac:spMk id="6" creationId="{A9EA1204-69F5-4511-B45A-46FA89CCAB27}"/>
          </ac:spMkLst>
        </pc:spChg>
      </pc:sldChg>
      <pc:sldChg chg="addSp delSp modSp delAnim modAnim">
        <pc:chgData name="Ken Merrihew" userId="bcb7a1e886d99f07" providerId="LiveId" clId="{739B0074-FDFE-4593-8AC4-F4EC8865BCE1}" dt="2018-10-06T21:22:37.357" v="800" actId="167"/>
        <pc:sldMkLst>
          <pc:docMk/>
          <pc:sldMk cId="3929344316" sldId="271"/>
        </pc:sldMkLst>
        <pc:spChg chg="add mod ord">
          <ac:chgData name="Ken Merrihew" userId="bcb7a1e886d99f07" providerId="LiveId" clId="{739B0074-FDFE-4593-8AC4-F4EC8865BCE1}" dt="2018-10-06T21:22:37.357" v="800" actId="167"/>
          <ac:spMkLst>
            <pc:docMk/>
            <pc:sldMk cId="3929344316" sldId="271"/>
            <ac:spMk id="3" creationId="{48575E37-8092-4534-B46C-39BA83BA2705}"/>
          </ac:spMkLst>
        </pc:spChg>
        <pc:spChg chg="add del">
          <ac:chgData name="Ken Merrihew" userId="bcb7a1e886d99f07" providerId="LiveId" clId="{739B0074-FDFE-4593-8AC4-F4EC8865BCE1}" dt="2018-10-06T20:32:13.963" v="98" actId="478"/>
          <ac:spMkLst>
            <pc:docMk/>
            <pc:sldMk cId="3929344316" sldId="271"/>
            <ac:spMk id="4" creationId="{E39C5FBD-8D74-4D19-AC14-EC32061BB719}"/>
          </ac:spMkLst>
        </pc:spChg>
        <pc:spChg chg="add mod">
          <ac:chgData name="Ken Merrihew" userId="bcb7a1e886d99f07" providerId="LiveId" clId="{739B0074-FDFE-4593-8AC4-F4EC8865BCE1}" dt="2018-10-06T20:58:20.909" v="461" actId="1076"/>
          <ac:spMkLst>
            <pc:docMk/>
            <pc:sldMk cId="3929344316" sldId="271"/>
            <ac:spMk id="5" creationId="{DA40FF5A-B16C-4277-A3F8-26ECE9C33B50}"/>
          </ac:spMkLst>
        </pc:spChg>
        <pc:spChg chg="add mod">
          <ac:chgData name="Ken Merrihew" userId="bcb7a1e886d99f07" providerId="LiveId" clId="{739B0074-FDFE-4593-8AC4-F4EC8865BCE1}" dt="2018-10-06T20:52:50.871" v="378" actId="14100"/>
          <ac:spMkLst>
            <pc:docMk/>
            <pc:sldMk cId="3929344316" sldId="271"/>
            <ac:spMk id="6" creationId="{FB40DADE-120D-431A-B889-B6FC85E39E98}"/>
          </ac:spMkLst>
        </pc:spChg>
        <pc:spChg chg="add mod">
          <ac:chgData name="Ken Merrihew" userId="bcb7a1e886d99f07" providerId="LiveId" clId="{739B0074-FDFE-4593-8AC4-F4EC8865BCE1}" dt="2018-10-06T20:52:43.326" v="377" actId="1036"/>
          <ac:spMkLst>
            <pc:docMk/>
            <pc:sldMk cId="3929344316" sldId="271"/>
            <ac:spMk id="7" creationId="{E8511C61-110B-4317-B292-D13ABF31778D}"/>
          </ac:spMkLst>
        </pc:spChg>
        <pc:spChg chg="add mod">
          <ac:chgData name="Ken Merrihew" userId="bcb7a1e886d99f07" providerId="LiveId" clId="{739B0074-FDFE-4593-8AC4-F4EC8865BCE1}" dt="2018-10-06T20:57:40.991" v="453" actId="688"/>
          <ac:spMkLst>
            <pc:docMk/>
            <pc:sldMk cId="3929344316" sldId="271"/>
            <ac:spMk id="8" creationId="{5A950289-B8A9-4B9D-B91D-FD04BAA04798}"/>
          </ac:spMkLst>
        </pc:spChg>
        <pc:spChg chg="add">
          <ac:chgData name="Ken Merrihew" userId="bcb7a1e886d99f07" providerId="LiveId" clId="{739B0074-FDFE-4593-8AC4-F4EC8865BCE1}" dt="2018-10-06T20:32:07.067" v="97"/>
          <ac:spMkLst>
            <pc:docMk/>
            <pc:sldMk cId="3929344316" sldId="271"/>
            <ac:spMk id="12" creationId="{72B8D0A9-E630-4C39-A7B1-B038EBC88D4C}"/>
          </ac:spMkLst>
        </pc:spChg>
        <pc:spChg chg="add mod">
          <ac:chgData name="Ken Merrihew" userId="bcb7a1e886d99f07" providerId="LiveId" clId="{739B0074-FDFE-4593-8AC4-F4EC8865BCE1}" dt="2018-10-06T20:58:44.549" v="491" actId="20577"/>
          <ac:spMkLst>
            <pc:docMk/>
            <pc:sldMk cId="3929344316" sldId="271"/>
            <ac:spMk id="17" creationId="{82834350-B771-4A93-A5A6-D7F6A91A0CD2}"/>
          </ac:spMkLst>
        </pc:spChg>
        <pc:spChg chg="add del">
          <ac:chgData name="Ken Merrihew" userId="bcb7a1e886d99f07" providerId="LiveId" clId="{739B0074-FDFE-4593-8AC4-F4EC8865BCE1}" dt="2018-10-06T20:41:28.102" v="250" actId="478"/>
          <ac:spMkLst>
            <pc:docMk/>
            <pc:sldMk cId="3929344316" sldId="271"/>
            <ac:spMk id="18" creationId="{F95C782F-1927-4E35-87D9-5CC28C3E2BBB}"/>
          </ac:spMkLst>
        </pc:spChg>
        <pc:spChg chg="add del">
          <ac:chgData name="Ken Merrihew" userId="bcb7a1e886d99f07" providerId="LiveId" clId="{739B0074-FDFE-4593-8AC4-F4EC8865BCE1}" dt="2018-10-06T20:41:26.548" v="249" actId="478"/>
          <ac:spMkLst>
            <pc:docMk/>
            <pc:sldMk cId="3929344316" sldId="271"/>
            <ac:spMk id="19" creationId="{A63C5552-59DE-4FF8-8A09-A428B0EF1DE8}"/>
          </ac:spMkLst>
        </pc:spChg>
        <pc:spChg chg="add mod">
          <ac:chgData name="Ken Merrihew" userId="bcb7a1e886d99f07" providerId="LiveId" clId="{739B0074-FDFE-4593-8AC4-F4EC8865BCE1}" dt="2018-10-06T20:54:35.986" v="423" actId="1036"/>
          <ac:spMkLst>
            <pc:docMk/>
            <pc:sldMk cId="3929344316" sldId="271"/>
            <ac:spMk id="20" creationId="{0B6A6D68-11F5-4F46-8DEF-D2D5624CA75D}"/>
          </ac:spMkLst>
        </pc:spChg>
        <pc:spChg chg="add mod">
          <ac:chgData name="Ken Merrihew" userId="bcb7a1e886d99f07" providerId="LiveId" clId="{739B0074-FDFE-4593-8AC4-F4EC8865BCE1}" dt="2018-10-06T21:00:45.181" v="496" actId="1076"/>
          <ac:spMkLst>
            <pc:docMk/>
            <pc:sldMk cId="3929344316" sldId="271"/>
            <ac:spMk id="21" creationId="{FC67975F-FF21-4D7B-A196-937F48557BB9}"/>
          </ac:spMkLst>
        </pc:spChg>
        <pc:spChg chg="add mod">
          <ac:chgData name="Ken Merrihew" userId="bcb7a1e886d99f07" providerId="LiveId" clId="{739B0074-FDFE-4593-8AC4-F4EC8865BCE1}" dt="2018-10-06T21:01:03.155" v="500" actId="14100"/>
          <ac:spMkLst>
            <pc:docMk/>
            <pc:sldMk cId="3929344316" sldId="271"/>
            <ac:spMk id="22" creationId="{437B7A63-9DA2-48CE-AB49-3DCD8F0D894F}"/>
          </ac:spMkLst>
        </pc:spChg>
        <pc:spChg chg="add mod ord">
          <ac:chgData name="Ken Merrihew" userId="bcb7a1e886d99f07" providerId="LiveId" clId="{739B0074-FDFE-4593-8AC4-F4EC8865BCE1}" dt="2018-10-06T21:22:31.114" v="799" actId="167"/>
          <ac:spMkLst>
            <pc:docMk/>
            <pc:sldMk cId="3929344316" sldId="271"/>
            <ac:spMk id="23" creationId="{A77B0491-3EF8-4698-B7E3-25EC705EBDD0}"/>
          </ac:spMkLst>
        </pc:spChg>
        <pc:spChg chg="add mod">
          <ac:chgData name="Ken Merrihew" userId="bcb7a1e886d99f07" providerId="LiveId" clId="{739B0074-FDFE-4593-8AC4-F4EC8865BCE1}" dt="2018-10-06T21:12:34.886" v="777" actId="1036"/>
          <ac:spMkLst>
            <pc:docMk/>
            <pc:sldMk cId="3929344316" sldId="271"/>
            <ac:spMk id="27" creationId="{F5C9EDF9-D8D3-4FA8-8097-F70932514F3B}"/>
          </ac:spMkLst>
        </pc:spChg>
        <pc:grpChg chg="add">
          <ac:chgData name="Ken Merrihew" userId="bcb7a1e886d99f07" providerId="LiveId" clId="{739B0074-FDFE-4593-8AC4-F4EC8865BCE1}" dt="2018-10-06T20:32:07.067" v="97"/>
          <ac:grpSpMkLst>
            <pc:docMk/>
            <pc:sldMk cId="3929344316" sldId="271"/>
            <ac:grpSpMk id="9" creationId="{1EC11BFF-8EB9-4EB3-875B-BEFDE821C3FB}"/>
          </ac:grpSpMkLst>
        </pc:grpChg>
        <pc:grpChg chg="add">
          <ac:chgData name="Ken Merrihew" userId="bcb7a1e886d99f07" providerId="LiveId" clId="{739B0074-FDFE-4593-8AC4-F4EC8865BCE1}" dt="2018-10-06T20:32:07.067" v="97"/>
          <ac:grpSpMkLst>
            <pc:docMk/>
            <pc:sldMk cId="3929344316" sldId="271"/>
            <ac:grpSpMk id="13" creationId="{F72E5FDF-8542-47D1-A0AD-9644387E3B0C}"/>
          </ac:grpSpMkLst>
        </pc:grpChg>
        <pc:cxnChg chg="add mod ord">
          <ac:chgData name="Ken Merrihew" userId="bcb7a1e886d99f07" providerId="LiveId" clId="{739B0074-FDFE-4593-8AC4-F4EC8865BCE1}" dt="2018-10-06T21:22:27.689" v="798" actId="167"/>
          <ac:cxnSpMkLst>
            <pc:docMk/>
            <pc:sldMk cId="3929344316" sldId="271"/>
            <ac:cxnSpMk id="25" creationId="{E6095F98-8115-4C0A-ADE2-4A10C0F9D21F}"/>
          </ac:cxnSpMkLst>
        </pc:cxnChg>
      </pc:sldChg>
      <pc:sldChg chg="del">
        <pc:chgData name="Ken Merrihew" userId="bcb7a1e886d99f07" providerId="LiveId" clId="{739B0074-FDFE-4593-8AC4-F4EC8865BCE1}" dt="2018-10-06T21:45:56.217" v="1007" actId="2696"/>
        <pc:sldMkLst>
          <pc:docMk/>
          <pc:sldMk cId="2917141059" sldId="275"/>
        </pc:sldMkLst>
      </pc:sldChg>
      <pc:sldChg chg="del">
        <pc:chgData name="Ken Merrihew" userId="bcb7a1e886d99f07" providerId="LiveId" clId="{739B0074-FDFE-4593-8AC4-F4EC8865BCE1}" dt="2018-10-06T21:46:01.686" v="1008" actId="2696"/>
        <pc:sldMkLst>
          <pc:docMk/>
          <pc:sldMk cId="1727502084" sldId="276"/>
        </pc:sldMkLst>
      </pc:sldChg>
      <pc:sldChg chg="modSp modAnim">
        <pc:chgData name="Ken Merrihew" userId="bcb7a1e886d99f07" providerId="LiveId" clId="{739B0074-FDFE-4593-8AC4-F4EC8865BCE1}" dt="2018-10-06T21:50:02.298" v="1016"/>
        <pc:sldMkLst>
          <pc:docMk/>
          <pc:sldMk cId="4016836684" sldId="277"/>
        </pc:sldMkLst>
        <pc:spChg chg="ord">
          <ac:chgData name="Ken Merrihew" userId="bcb7a1e886d99f07" providerId="LiveId" clId="{739B0074-FDFE-4593-8AC4-F4EC8865BCE1}" dt="2018-10-06T21:46:48.881" v="1011" actId="167"/>
          <ac:spMkLst>
            <pc:docMk/>
            <pc:sldMk cId="4016836684" sldId="277"/>
            <ac:spMk id="3" creationId="{59FAFE64-C614-4DD6-8653-750085AE3D9F}"/>
          </ac:spMkLst>
        </pc:spChg>
        <pc:spChg chg="ord">
          <ac:chgData name="Ken Merrihew" userId="bcb7a1e886d99f07" providerId="LiveId" clId="{739B0074-FDFE-4593-8AC4-F4EC8865BCE1}" dt="2018-10-06T21:46:31.526" v="1009" actId="167"/>
          <ac:spMkLst>
            <pc:docMk/>
            <pc:sldMk cId="4016836684" sldId="277"/>
            <ac:spMk id="4" creationId="{3BD5D3E7-1433-4226-B399-940300099AD4}"/>
          </ac:spMkLst>
        </pc:spChg>
      </pc:sldChg>
      <pc:sldChg chg="addSp delSp modSp add modAnim">
        <pc:chgData name="Ken Merrihew" userId="bcb7a1e886d99f07" providerId="LiveId" clId="{739B0074-FDFE-4593-8AC4-F4EC8865BCE1}" dt="2018-10-06T20:00:31.877" v="95" actId="688"/>
        <pc:sldMkLst>
          <pc:docMk/>
          <pc:sldMk cId="1475901744" sldId="281"/>
        </pc:sldMkLst>
        <pc:spChg chg="add del mod">
          <ac:chgData name="Ken Merrihew" userId="bcb7a1e886d99f07" providerId="LiveId" clId="{739B0074-FDFE-4593-8AC4-F4EC8865BCE1}" dt="2018-10-06T19:50:01.309" v="9" actId="478"/>
          <ac:spMkLst>
            <pc:docMk/>
            <pc:sldMk cId="1475901744" sldId="281"/>
            <ac:spMk id="5" creationId="{8D5D8E26-F4A4-4FFD-9BE6-B38D6E36A67D}"/>
          </ac:spMkLst>
        </pc:spChg>
        <pc:spChg chg="add mod">
          <ac:chgData name="Ken Merrihew" userId="bcb7a1e886d99f07" providerId="LiveId" clId="{739B0074-FDFE-4593-8AC4-F4EC8865BCE1}" dt="2018-10-06T19:48:41.476" v="6" actId="931"/>
          <ac:spMkLst>
            <pc:docMk/>
            <pc:sldMk cId="1475901744" sldId="281"/>
            <ac:spMk id="8" creationId="{5D14D706-9F40-43AD-9A38-EF964616C8C6}"/>
          </ac:spMkLst>
        </pc:spChg>
        <pc:spChg chg="add del mod">
          <ac:chgData name="Ken Merrihew" userId="bcb7a1e886d99f07" providerId="LiveId" clId="{739B0074-FDFE-4593-8AC4-F4EC8865BCE1}" dt="2018-10-06T19:52:08.853" v="14" actId="478"/>
          <ac:spMkLst>
            <pc:docMk/>
            <pc:sldMk cId="1475901744" sldId="281"/>
            <ac:spMk id="11" creationId="{D24D6E57-D68B-410E-B32A-55B73A9E4AAB}"/>
          </ac:spMkLst>
        </pc:spChg>
        <pc:spChg chg="add del mod">
          <ac:chgData name="Ken Merrihew" userId="bcb7a1e886d99f07" providerId="LiveId" clId="{739B0074-FDFE-4593-8AC4-F4EC8865BCE1}" dt="2018-10-06T19:52:07.480" v="13" actId="478"/>
          <ac:spMkLst>
            <pc:docMk/>
            <pc:sldMk cId="1475901744" sldId="281"/>
            <ac:spMk id="14" creationId="{8038AD0C-A7C1-46FC-8638-D8F1DFEF29AB}"/>
          </ac:spMkLst>
        </pc:spChg>
        <pc:spChg chg="add mod">
          <ac:chgData name="Ken Merrihew" userId="bcb7a1e886d99f07" providerId="LiveId" clId="{739B0074-FDFE-4593-8AC4-F4EC8865BCE1}" dt="2018-10-06T20:00:31.877" v="95" actId="688"/>
          <ac:spMkLst>
            <pc:docMk/>
            <pc:sldMk cId="1475901744" sldId="281"/>
            <ac:spMk id="15" creationId="{FE9EE4E6-42C2-451E-A9F5-A9F8CFCB1AAC}"/>
          </ac:spMkLst>
        </pc:spChg>
        <pc:spChg chg="add mod">
          <ac:chgData name="Ken Merrihew" userId="bcb7a1e886d99f07" providerId="LiveId" clId="{739B0074-FDFE-4593-8AC4-F4EC8865BCE1}" dt="2018-10-06T19:59:14.149" v="80"/>
          <ac:spMkLst>
            <pc:docMk/>
            <pc:sldMk cId="1475901744" sldId="281"/>
            <ac:spMk id="16" creationId="{E84E5238-ED96-4CB6-B414-2A502FAAC99A}"/>
          </ac:spMkLst>
        </pc:spChg>
        <pc:spChg chg="add mod">
          <ac:chgData name="Ken Merrihew" userId="bcb7a1e886d99f07" providerId="LiveId" clId="{739B0074-FDFE-4593-8AC4-F4EC8865BCE1}" dt="2018-10-06T19:59:05.896" v="78"/>
          <ac:spMkLst>
            <pc:docMk/>
            <pc:sldMk cId="1475901744" sldId="281"/>
            <ac:spMk id="17" creationId="{6259BBE1-4DF3-44E6-9CD9-F686A6FE5F9C}"/>
          </ac:spMkLst>
        </pc:spChg>
        <pc:spChg chg="add mod">
          <ac:chgData name="Ken Merrihew" userId="bcb7a1e886d99f07" providerId="LiveId" clId="{739B0074-FDFE-4593-8AC4-F4EC8865BCE1}" dt="2018-10-06T19:59:02.266" v="77"/>
          <ac:spMkLst>
            <pc:docMk/>
            <pc:sldMk cId="1475901744" sldId="281"/>
            <ac:spMk id="18" creationId="{A67125FF-B2C2-4F03-9CE3-D0541A6E751B}"/>
          </ac:spMkLst>
        </pc:spChg>
        <pc:picChg chg="add del mod">
          <ac:chgData name="Ken Merrihew" userId="bcb7a1e886d99f07" providerId="LiveId" clId="{739B0074-FDFE-4593-8AC4-F4EC8865BCE1}" dt="2018-10-06T19:52:18.588" v="17" actId="478"/>
          <ac:picMkLst>
            <pc:docMk/>
            <pc:sldMk cId="1475901744" sldId="281"/>
            <ac:picMk id="4" creationId="{D3171A12-9B94-4C22-855E-7D0F126861B9}"/>
          </ac:picMkLst>
        </pc:picChg>
        <pc:picChg chg="add del mod">
          <ac:chgData name="Ken Merrihew" userId="bcb7a1e886d99f07" providerId="LiveId" clId="{739B0074-FDFE-4593-8AC4-F4EC8865BCE1}" dt="2018-10-06T19:52:05.665" v="12" actId="478"/>
          <ac:picMkLst>
            <pc:docMk/>
            <pc:sldMk cId="1475901744" sldId="281"/>
            <ac:picMk id="7" creationId="{B0AEFB6D-7C63-40B7-A07E-C290EEBAA2F3}"/>
          </ac:picMkLst>
        </pc:picChg>
        <pc:picChg chg="add mod">
          <ac:chgData name="Ken Merrihew" userId="bcb7a1e886d99f07" providerId="LiveId" clId="{739B0074-FDFE-4593-8AC4-F4EC8865BCE1}" dt="2018-10-06T19:52:34.356" v="22" actId="14100"/>
          <ac:picMkLst>
            <pc:docMk/>
            <pc:sldMk cId="1475901744" sldId="281"/>
            <ac:picMk id="10" creationId="{2C3F8EA2-41BD-471C-A52F-7285D9BE64F8}"/>
          </ac:picMkLst>
        </pc:picChg>
        <pc:picChg chg="add del mod">
          <ac:chgData name="Ken Merrihew" userId="bcb7a1e886d99f07" providerId="LiveId" clId="{739B0074-FDFE-4593-8AC4-F4EC8865BCE1}" dt="2018-10-06T19:52:03.307" v="11" actId="478"/>
          <ac:picMkLst>
            <pc:docMk/>
            <pc:sldMk cId="1475901744" sldId="281"/>
            <ac:picMk id="13" creationId="{02FB83EE-E236-4DF7-B5D3-ED4D36DA302C}"/>
          </ac:picMkLst>
        </pc:picChg>
      </pc:sldChg>
      <pc:sldChg chg="add del">
        <pc:chgData name="Ken Merrihew" userId="bcb7a1e886d99f07" providerId="LiveId" clId="{739B0074-FDFE-4593-8AC4-F4EC8865BCE1}" dt="2018-10-06T21:24:29.755" v="801" actId="2696"/>
        <pc:sldMkLst>
          <pc:docMk/>
          <pc:sldMk cId="333905949" sldId="28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413364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338879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188591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326132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D3C079-150B-4976-9721-8DBF680AE35C}"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52743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D3C079-150B-4976-9721-8DBF680AE35C}"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45532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D3C079-150B-4976-9721-8DBF680AE35C}" type="datetimeFigureOut">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306533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D3C079-150B-4976-9721-8DBF680AE35C}"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71447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3C079-150B-4976-9721-8DBF680AE35C}" type="datetimeFigureOut">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41623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D3C079-150B-4976-9721-8DBF680AE35C}"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85838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D3C079-150B-4976-9721-8DBF680AE35C}"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4086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3C079-150B-4976-9721-8DBF680AE35C}" type="datetimeFigureOut">
              <a:rPr lang="en-US" smtClean="0"/>
              <a:t>10/5/2018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5DEB0-10F1-48CC-9C88-887A36CAD486}" type="slidenum">
              <a:rPr lang="en-US" smtClean="0"/>
              <a:t>‹#›</a:t>
            </a:fld>
            <a:endParaRPr lang="en-US"/>
          </a:p>
        </p:txBody>
      </p:sp>
    </p:spTree>
    <p:extLst>
      <p:ext uri="{BB962C8B-B14F-4D97-AF65-F5344CB8AC3E}">
        <p14:creationId xmlns:p14="http://schemas.microsoft.com/office/powerpoint/2010/main" val="584586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andymangold/4275336635/"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commons.wikimedia.org/wiki/File:Reeses-PB-Big-Cup.jpg" TargetMode="External"/><Relationship Id="rId5" Type="http://schemas.openxmlformats.org/officeDocument/2006/relationships/image" Target="../media/image4.jpg"/><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00364B-4AC2-4F2F-85CD-3A1FF794E132}"/>
              </a:ext>
            </a:extLst>
          </p:cNvPr>
          <p:cNvSpPr txBox="1"/>
          <p:nvPr/>
        </p:nvSpPr>
        <p:spPr>
          <a:xfrm>
            <a:off x="5237825" y="239927"/>
            <a:ext cx="3478157"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Tree>
    <p:extLst>
      <p:ext uri="{BB962C8B-B14F-4D97-AF65-F5344CB8AC3E}">
        <p14:creationId xmlns:p14="http://schemas.microsoft.com/office/powerpoint/2010/main" val="255690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
        <p:nvSpPr>
          <p:cNvPr id="8" name="TextBox 7">
            <a:extLst>
              <a:ext uri="{FF2B5EF4-FFF2-40B4-BE49-F238E27FC236}">
                <a16:creationId xmlns:a16="http://schemas.microsoft.com/office/drawing/2014/main" id="{5D14D706-9F40-43AD-9A38-EF964616C8C6}"/>
              </a:ext>
            </a:extLst>
          </p:cNvPr>
          <p:cNvSpPr txBox="1"/>
          <p:nvPr/>
        </p:nvSpPr>
        <p:spPr>
          <a:xfrm>
            <a:off x="1893428" y="6793285"/>
            <a:ext cx="5657143" cy="230832"/>
          </a:xfrm>
          <a:prstGeom prst="rect">
            <a:avLst/>
          </a:prstGeom>
          <a:noFill/>
        </p:spPr>
        <p:txBody>
          <a:bodyPr wrap="square" rtlCol="0">
            <a:spAutoFit/>
          </a:bodyPr>
          <a:lstStyle/>
          <a:p>
            <a:r>
              <a:rPr lang="en-US" sz="900">
                <a:hlinkClick r:id="rId3" tooltip="https://www.flickr.com/photos/andymangold/4275336635/"/>
              </a:rPr>
              <a:t>This Photo</a:t>
            </a:r>
            <a:r>
              <a:rPr lang="en-US" sz="900"/>
              <a:t> by Unknown Author is licensed under </a:t>
            </a:r>
            <a:r>
              <a:rPr lang="en-US" sz="900">
                <a:hlinkClick r:id="rId4" tooltip="https://creativecommons.org/licenses/by/3.0/"/>
              </a:rPr>
              <a:t>CC BY</a:t>
            </a:r>
            <a:endParaRPr lang="en-US" sz="900"/>
          </a:p>
        </p:txBody>
      </p:sp>
      <p:pic>
        <p:nvPicPr>
          <p:cNvPr id="10" name="Picture 9">
            <a:extLst>
              <a:ext uri="{FF2B5EF4-FFF2-40B4-BE49-F238E27FC236}">
                <a16:creationId xmlns:a16="http://schemas.microsoft.com/office/drawing/2014/main" id="{2C3F8EA2-41BD-471C-A52F-7285D9BE64F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390016">
            <a:off x="523040" y="1907738"/>
            <a:ext cx="8052683" cy="3131599"/>
          </a:xfrm>
          <a:prstGeom prst="rect">
            <a:avLst/>
          </a:prstGeom>
        </p:spPr>
      </p:pic>
      <p:sp>
        <p:nvSpPr>
          <p:cNvPr id="15" name="TextBox 14">
            <a:extLst>
              <a:ext uri="{FF2B5EF4-FFF2-40B4-BE49-F238E27FC236}">
                <a16:creationId xmlns:a16="http://schemas.microsoft.com/office/drawing/2014/main" id="{FE9EE4E6-42C2-451E-A9F5-A9F8CFCB1AAC}"/>
              </a:ext>
            </a:extLst>
          </p:cNvPr>
          <p:cNvSpPr txBox="1"/>
          <p:nvPr/>
        </p:nvSpPr>
        <p:spPr>
          <a:xfrm rot="20086132">
            <a:off x="1047594" y="2578133"/>
            <a:ext cx="2871669"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doctrine</a:t>
            </a:r>
          </a:p>
        </p:txBody>
      </p:sp>
      <p:sp>
        <p:nvSpPr>
          <p:cNvPr id="16" name="TextBox 15">
            <a:extLst>
              <a:ext uri="{FF2B5EF4-FFF2-40B4-BE49-F238E27FC236}">
                <a16:creationId xmlns:a16="http://schemas.microsoft.com/office/drawing/2014/main" id="{E84E5238-ED96-4CB6-B414-2A502FAAC99A}"/>
              </a:ext>
            </a:extLst>
          </p:cNvPr>
          <p:cNvSpPr txBox="1"/>
          <p:nvPr/>
        </p:nvSpPr>
        <p:spPr>
          <a:xfrm rot="1107702">
            <a:off x="4940721" y="2349422"/>
            <a:ext cx="2871669"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doctrine</a:t>
            </a:r>
          </a:p>
        </p:txBody>
      </p:sp>
      <p:sp>
        <p:nvSpPr>
          <p:cNvPr id="17" name="TextBox 16">
            <a:extLst>
              <a:ext uri="{FF2B5EF4-FFF2-40B4-BE49-F238E27FC236}">
                <a16:creationId xmlns:a16="http://schemas.microsoft.com/office/drawing/2014/main" id="{6259BBE1-4DF3-44E6-9CD9-F686A6FE5F9C}"/>
              </a:ext>
            </a:extLst>
          </p:cNvPr>
          <p:cNvSpPr txBox="1"/>
          <p:nvPr/>
        </p:nvSpPr>
        <p:spPr>
          <a:xfrm rot="20286223">
            <a:off x="1473066" y="3410833"/>
            <a:ext cx="2871669"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godliness</a:t>
            </a:r>
          </a:p>
        </p:txBody>
      </p:sp>
      <p:sp>
        <p:nvSpPr>
          <p:cNvPr id="18" name="TextBox 17">
            <a:extLst>
              <a:ext uri="{FF2B5EF4-FFF2-40B4-BE49-F238E27FC236}">
                <a16:creationId xmlns:a16="http://schemas.microsoft.com/office/drawing/2014/main" id="{A67125FF-B2C2-4F03-9CE3-D0541A6E751B}"/>
              </a:ext>
            </a:extLst>
          </p:cNvPr>
          <p:cNvSpPr txBox="1"/>
          <p:nvPr/>
        </p:nvSpPr>
        <p:spPr>
          <a:xfrm rot="1107702">
            <a:off x="4640713" y="3183128"/>
            <a:ext cx="2871669"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godliness</a:t>
            </a:r>
          </a:p>
        </p:txBody>
      </p:sp>
    </p:spTree>
    <p:extLst>
      <p:ext uri="{BB962C8B-B14F-4D97-AF65-F5344CB8AC3E}">
        <p14:creationId xmlns:p14="http://schemas.microsoft.com/office/powerpoint/2010/main" val="147590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016758"/>
          </a:xfrm>
          <a:prstGeom prst="rect">
            <a:avLst/>
          </a:prstGeom>
          <a:noFill/>
        </p:spPr>
        <p:txBody>
          <a:bodyPr wrap="square" rtlCol="0">
            <a:spAutoFit/>
          </a:bodyPr>
          <a:lstStyle/>
          <a:p>
            <a:r>
              <a:rPr lang="en-US" sz="3200" dirty="0"/>
              <a:t>Phil. 1:15-18 ~ </a:t>
            </a:r>
            <a:r>
              <a:rPr lang="en-US" sz="3200" baseline="30000" dirty="0"/>
              <a:t>15</a:t>
            </a:r>
            <a:r>
              <a:rPr lang="en-US" sz="3200" dirty="0"/>
              <a:t> </a:t>
            </a:r>
            <a:r>
              <a:rPr lang="en-US" sz="3200" dirty="0">
                <a:solidFill>
                  <a:schemeClr val="accent4">
                    <a:lumMod val="60000"/>
                    <a:lumOff val="40000"/>
                  </a:schemeClr>
                </a:solidFill>
              </a:rPr>
              <a:t>Some indeed preach Christ even from envy and strife, and some also from good will:</a:t>
            </a:r>
            <a:r>
              <a:rPr lang="en-US" sz="3200" dirty="0"/>
              <a:t>  </a:t>
            </a:r>
            <a:r>
              <a:rPr lang="en-US" sz="3200" baseline="30000" dirty="0"/>
              <a:t>16 </a:t>
            </a:r>
            <a:r>
              <a:rPr lang="en-US" sz="3200" dirty="0">
                <a:solidFill>
                  <a:schemeClr val="accent4">
                    <a:lumMod val="60000"/>
                    <a:lumOff val="40000"/>
                  </a:schemeClr>
                </a:solidFill>
              </a:rPr>
              <a:t>The former preach Christ from selfish ambition, not sincerely, supposing to add affliction to my chains; </a:t>
            </a:r>
            <a:r>
              <a:rPr lang="en-US" sz="3200" baseline="30000" dirty="0"/>
              <a:t>17 </a:t>
            </a:r>
            <a:r>
              <a:rPr lang="en-US" sz="3200" dirty="0">
                <a:solidFill>
                  <a:schemeClr val="accent4">
                    <a:lumMod val="60000"/>
                    <a:lumOff val="40000"/>
                  </a:schemeClr>
                </a:solidFill>
              </a:rPr>
              <a:t>but the latter out of love, knowing that I am appointed for the defense of the gospel. </a:t>
            </a:r>
            <a:r>
              <a:rPr lang="en-US" sz="3200" baseline="30000" dirty="0"/>
              <a:t>18 </a:t>
            </a:r>
            <a:r>
              <a:rPr lang="en-US" sz="3200" dirty="0">
                <a:solidFill>
                  <a:schemeClr val="accent4">
                    <a:lumMod val="60000"/>
                    <a:lumOff val="40000"/>
                  </a:schemeClr>
                </a:solidFill>
              </a:rPr>
              <a:t>What then? Only that in every way, whether in pretense or in truth, Christ is preached; and in this I rejoice, yes, and will rejoice.</a:t>
            </a:r>
          </a:p>
        </p:txBody>
      </p:sp>
    </p:spTree>
    <p:extLst>
      <p:ext uri="{BB962C8B-B14F-4D97-AF65-F5344CB8AC3E}">
        <p14:creationId xmlns:p14="http://schemas.microsoft.com/office/powerpoint/2010/main" val="222251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2062103"/>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bg1"/>
                </a:solidFill>
                <a:ea typeface="Times New Roman" panose="02020603050405020304" pitchFamily="18" charset="0"/>
                <a:cs typeface="Arial" panose="020B0604020202020204" pitchFamily="34" charset="0"/>
              </a:rPr>
              <a:t>Titus 3:10-11 ~ </a:t>
            </a:r>
            <a:r>
              <a:rPr lang="en-US" altLang="en-US" sz="3200" baseline="30000" dirty="0">
                <a:solidFill>
                  <a:schemeClr val="bg1"/>
                </a:solidFill>
                <a:ea typeface="Times New Roman" panose="02020603050405020304" pitchFamily="18" charset="0"/>
                <a:cs typeface="Arial" panose="020B0604020202020204" pitchFamily="34" charset="0"/>
              </a:rPr>
              <a:t>10</a:t>
            </a:r>
            <a:r>
              <a:rPr lang="en-US" altLang="en-US" sz="3200" dirty="0">
                <a:solidFill>
                  <a:schemeClr val="bg1"/>
                </a:solidFill>
                <a:ea typeface="Times New Roman" panose="02020603050405020304" pitchFamily="18" charset="0"/>
                <a:cs typeface="Arial" panose="020B0604020202020204" pitchFamily="34" charset="0"/>
              </a:rPr>
              <a:t> </a:t>
            </a: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Reject a divisive man </a:t>
            </a:r>
            <a:r>
              <a:rPr lang="en-US" altLang="en-US" sz="3200" dirty="0">
                <a:solidFill>
                  <a:schemeClr val="bg1"/>
                </a:solidFill>
                <a:ea typeface="Times New Roman" panose="02020603050405020304" pitchFamily="18" charset="0"/>
                <a:cs typeface="Arial" panose="020B0604020202020204" pitchFamily="34" charset="0"/>
              </a:rPr>
              <a:t>(</a:t>
            </a:r>
            <a:r>
              <a:rPr lang="en-US" altLang="en-US" sz="3200" i="1" dirty="0" err="1">
                <a:solidFill>
                  <a:schemeClr val="accent4">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hairetikos</a:t>
            </a:r>
            <a:r>
              <a:rPr lang="en-US" altLang="en-US" sz="3200" dirty="0">
                <a:solidFill>
                  <a:schemeClr val="bg1"/>
                </a:solidFill>
                <a:ea typeface="Times New Roman" panose="02020603050405020304" pitchFamily="18" charset="0"/>
                <a:cs typeface="Arial" panose="020B0604020202020204" pitchFamily="34" charset="0"/>
              </a:rPr>
              <a:t>)</a:t>
            </a:r>
            <a:r>
              <a:rPr lang="en-US" altLang="en-US" sz="3200" dirty="0">
                <a:solidFill>
                  <a:schemeClr val="accent4">
                    <a:lumMod val="60000"/>
                    <a:lumOff val="40000"/>
                  </a:schemeClr>
                </a:solidFill>
                <a:ea typeface="Times New Roman" panose="02020603050405020304" pitchFamily="18" charset="0"/>
              </a:rPr>
              <a:t> </a:t>
            </a: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after the first and second admonition, </a:t>
            </a:r>
            <a:r>
              <a:rPr lang="en-US" altLang="en-US" sz="3200" baseline="30000" dirty="0">
                <a:solidFill>
                  <a:schemeClr val="bg1"/>
                </a:solidFill>
                <a:ea typeface="Times New Roman" panose="02020603050405020304" pitchFamily="18" charset="0"/>
                <a:cs typeface="Arial" panose="020B0604020202020204" pitchFamily="34" charset="0"/>
              </a:rPr>
              <a:t>11</a:t>
            </a: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 knowing that such a person is warped and sinning, being self-condemned.</a:t>
            </a:r>
            <a:endParaRPr lang="en-US" altLang="en-US" sz="4400" dirty="0">
              <a:solidFill>
                <a:schemeClr val="accent4">
                  <a:lumMod val="60000"/>
                  <a:lumOff val="40000"/>
                </a:schemeClr>
              </a:solidFill>
            </a:endParaRPr>
          </a:p>
        </p:txBody>
      </p:sp>
    </p:spTree>
    <p:extLst>
      <p:ext uri="{BB962C8B-B14F-4D97-AF65-F5344CB8AC3E}">
        <p14:creationId xmlns:p14="http://schemas.microsoft.com/office/powerpoint/2010/main" val="3254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Tree>
    <p:extLst>
      <p:ext uri="{BB962C8B-B14F-4D97-AF65-F5344CB8AC3E}">
        <p14:creationId xmlns:p14="http://schemas.microsoft.com/office/powerpoint/2010/main" val="160051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EA1204-69F5-4511-B45A-46FA89CCAB27}"/>
              </a:ext>
            </a:extLst>
          </p:cNvPr>
          <p:cNvSpPr txBox="1"/>
          <p:nvPr/>
        </p:nvSpPr>
        <p:spPr>
          <a:xfrm>
            <a:off x="481519" y="1147864"/>
            <a:ext cx="8219872" cy="1077218"/>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solidFill>
                  <a:schemeClr val="accent4">
                    <a:lumMod val="60000"/>
                    <a:lumOff val="40000"/>
                  </a:schemeClr>
                </a:solidFill>
              </a:rPr>
              <a:t>godliness</a:t>
            </a:r>
            <a:r>
              <a:rPr lang="en-US" sz="3200" dirty="0"/>
              <a:t> ~ 9 of 16x in New Testament (NKJV) in 1 Timothy</a:t>
            </a:r>
            <a:endParaRPr lang="en-US" altLang="en-US" sz="6600" dirty="0">
              <a:solidFill>
                <a:schemeClr val="accent4">
                  <a:lumMod val="60000"/>
                  <a:lumOff val="40000"/>
                </a:schemeClr>
              </a:solidFill>
            </a:endParaRP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2144641"/>
            <a:ext cx="8219872" cy="584775"/>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t>“godliness” without contentment is legalism</a:t>
            </a:r>
            <a:endParaRPr lang="en-US" altLang="en-US" sz="66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F7E6120F-9536-4234-BEB1-BA4C30DA784F}"/>
              </a:ext>
            </a:extLst>
          </p:cNvPr>
          <p:cNvSpPr txBox="1"/>
          <p:nvPr/>
        </p:nvSpPr>
        <p:spPr>
          <a:xfrm>
            <a:off x="481519" y="2143783"/>
            <a:ext cx="8219872" cy="584775"/>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t>“godliness” without contentment is legalism</a:t>
            </a:r>
            <a:endParaRPr lang="en-US" altLang="en-US" sz="6600" dirty="0">
              <a:solidFill>
                <a:schemeClr val="accent4">
                  <a:lumMod val="60000"/>
                  <a:lumOff val="40000"/>
                </a:schemeClr>
              </a:solidFill>
            </a:endParaRPr>
          </a:p>
        </p:txBody>
      </p:sp>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
        <p:nvSpPr>
          <p:cNvPr id="5" name="TextBox 4">
            <a:extLst>
              <a:ext uri="{FF2B5EF4-FFF2-40B4-BE49-F238E27FC236}">
                <a16:creationId xmlns:a16="http://schemas.microsoft.com/office/drawing/2014/main" id="{BE76CC32-FDCF-40A5-B265-157DB9E6DA98}"/>
              </a:ext>
            </a:extLst>
          </p:cNvPr>
          <p:cNvSpPr txBox="1"/>
          <p:nvPr/>
        </p:nvSpPr>
        <p:spPr>
          <a:xfrm>
            <a:off x="481519" y="2707971"/>
            <a:ext cx="7554191" cy="584775"/>
          </a:xfrm>
          <a:prstGeom prst="rect">
            <a:avLst/>
          </a:prstGeom>
          <a:noFill/>
        </p:spPr>
        <p:txBody>
          <a:bodyPr wrap="square" rtlCol="0">
            <a:spAutoFit/>
          </a:bodyPr>
          <a:lstStyle/>
          <a:p>
            <a:r>
              <a:rPr lang="en-US" sz="3200" dirty="0"/>
              <a:t>“contentment” without godliness is denial</a:t>
            </a:r>
          </a:p>
        </p:txBody>
      </p:sp>
    </p:spTree>
    <p:extLst>
      <p:ext uri="{BB962C8B-B14F-4D97-AF65-F5344CB8AC3E}">
        <p14:creationId xmlns:p14="http://schemas.microsoft.com/office/powerpoint/2010/main" val="383181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6"/>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lt">
                                    <p:tmPct val="0"/>
                                  </p:iterate>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42" presetClass="path" presetSubtype="0" fill="hold" grpId="1" nodeType="afterEffect">
                                  <p:stCondLst>
                                    <p:cond delay="0"/>
                                  </p:stCondLst>
                                  <p:iterate type="lt">
                                    <p:tmPct val="0"/>
                                  </p:iterate>
                                  <p:childTnLst>
                                    <p:animMotion origin="layout" path="M -3.33333E-6 -2.59259E-6 L -0.00208 0.08519 " pathEditMode="relative" rAng="0" ptsTypes="AA">
                                      <p:cBhvr>
                                        <p:cTn id="22" dur="1000" fill="hold"/>
                                        <p:tgtEl>
                                          <p:spTgt spid="4"/>
                                        </p:tgtEl>
                                        <p:attrNameLst>
                                          <p:attrName>ppt_x</p:attrName>
                                          <p:attrName>ppt_y</p:attrName>
                                        </p:attrNameLst>
                                      </p:cBhvr>
                                      <p:rCtr x="-104" y="4259"/>
                                    </p:animMotion>
                                  </p:childTnLst>
                                </p:cTn>
                              </p:par>
                            </p:childTnLst>
                          </p:cTn>
                        </p:par>
                        <p:par>
                          <p:cTn id="23" fill="hold">
                            <p:stCondLst>
                              <p:cond delay="1500"/>
                            </p:stCondLst>
                            <p:childTnLst>
                              <p:par>
                                <p:cTn id="24" presetID="45" presetClass="exit" presetSubtype="0" fill="hold" grpId="2" nodeType="afterEffect">
                                  <p:stCondLst>
                                    <p:cond delay="0"/>
                                  </p:stCondLst>
                                  <p:iterate type="lt">
                                    <p:tmPct val="5000"/>
                                  </p:iterate>
                                  <p:childTnLst>
                                    <p:animEffect transition="out" filter="fade">
                                      <p:cBhvr>
                                        <p:cTn id="25" dur="500"/>
                                        <p:tgtEl>
                                          <p:spTgt spid="4"/>
                                        </p:tgtEl>
                                      </p:cBhvr>
                                    </p:animEffect>
                                    <p:anim calcmode="lin" valueType="num">
                                      <p:cBhvr>
                                        <p:cTn id="26" dur="5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 dur="500"/>
                                        <p:tgtEl>
                                          <p:spTgt spid="4"/>
                                        </p:tgtEl>
                                        <p:attrNameLst>
                                          <p:attrName>ppt_h</p:attrName>
                                        </p:attrNameLst>
                                      </p:cBhvr>
                                      <p:tavLst>
                                        <p:tav tm="0">
                                          <p:val>
                                            <p:strVal val="ppt_h"/>
                                          </p:val>
                                        </p:tav>
                                        <p:tav tm="100000">
                                          <p:val>
                                            <p:strVal val="ppt_h"/>
                                          </p:val>
                                        </p:tav>
                                      </p:tavLst>
                                    </p:anim>
                                    <p:set>
                                      <p:cBhvr>
                                        <p:cTn id="28" dur="1" fill="hold">
                                          <p:stCondLst>
                                            <p:cond delay="499"/>
                                          </p:stCondLst>
                                        </p:cTn>
                                        <p:tgtEl>
                                          <p:spTgt spid="4"/>
                                        </p:tgtEl>
                                        <p:attrNameLst>
                                          <p:attrName>style.visibility</p:attrName>
                                        </p:attrNameLst>
                                      </p:cBhvr>
                                      <p:to>
                                        <p:strVal val="hidden"/>
                                      </p:to>
                                    </p:set>
                                  </p:childTnLst>
                                </p:cTn>
                              </p:par>
                              <p:par>
                                <p:cTn id="29" presetID="45" presetClass="entr" presetSubtype="0" fill="hold" grpId="0" nodeType="withEffect">
                                  <p:stCondLst>
                                    <p:cond delay="0"/>
                                  </p:stCondLst>
                                  <p:iterate type="lt">
                                    <p:tmPct val="5000"/>
                                  </p:iterate>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ppt_w</p:attrName>
                                        </p:attrNameLst>
                                      </p:cBhvr>
                                      <p:tavLst>
                                        <p:tav tm="0" fmla="#ppt_w*sin(2.5*pi*$)">
                                          <p:val>
                                            <p:fltVal val="0"/>
                                          </p:val>
                                        </p:tav>
                                        <p:tav tm="100000">
                                          <p:val>
                                            <p:fltVal val="1"/>
                                          </p:val>
                                        </p:tav>
                                      </p:tavLst>
                                    </p:anim>
                                    <p:anim calcmode="lin" valueType="num">
                                      <p:cBhvr>
                                        <p:cTn id="3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4" grpId="0"/>
      <p:bldP spid="4" grpId="1"/>
      <p:bldP spid="4" grpId="2"/>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3">
            <a:extLst>
              <a:ext uri="{FF2B5EF4-FFF2-40B4-BE49-F238E27FC236}">
                <a16:creationId xmlns:a16="http://schemas.microsoft.com/office/drawing/2014/main" id="{48575E37-8092-4534-B46C-39BA83BA2705}"/>
              </a:ext>
            </a:extLst>
          </p:cNvPr>
          <p:cNvSpPr/>
          <p:nvPr/>
        </p:nvSpPr>
        <p:spPr>
          <a:xfrm>
            <a:off x="978763" y="1840709"/>
            <a:ext cx="6649119" cy="3324560"/>
          </a:xfrm>
          <a:custGeom>
            <a:avLst/>
            <a:gdLst>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2810014"/>
              <a:gd name="connsiteX1" fmla="*/ 2497791 w 4995582"/>
              <a:gd name="connsiteY1" fmla="*/ 0 h 2810014"/>
              <a:gd name="connsiteX2" fmla="*/ 4995582 w 4995582"/>
              <a:gd name="connsiteY2" fmla="*/ 2497791 h 2810014"/>
              <a:gd name="connsiteX3" fmla="*/ 0 w 4995582"/>
              <a:gd name="connsiteY3" fmla="*/ 2497791 h 2810014"/>
              <a:gd name="connsiteX0" fmla="*/ 0 w 4995582"/>
              <a:gd name="connsiteY0" fmla="*/ 2497791 h 2497791"/>
              <a:gd name="connsiteX1" fmla="*/ 2497791 w 4995582"/>
              <a:gd name="connsiteY1" fmla="*/ 0 h 2497791"/>
              <a:gd name="connsiteX2" fmla="*/ 4995582 w 4995582"/>
              <a:gd name="connsiteY2" fmla="*/ 2497791 h 2497791"/>
              <a:gd name="connsiteX3" fmla="*/ 0 w 4995582"/>
              <a:gd name="connsiteY3" fmla="*/ 2497791 h 2497791"/>
            </a:gdLst>
            <a:ahLst/>
            <a:cxnLst>
              <a:cxn ang="0">
                <a:pos x="connsiteX0" y="connsiteY0"/>
              </a:cxn>
              <a:cxn ang="0">
                <a:pos x="connsiteX1" y="connsiteY1"/>
              </a:cxn>
              <a:cxn ang="0">
                <a:pos x="connsiteX2" y="connsiteY2"/>
              </a:cxn>
              <a:cxn ang="0">
                <a:pos x="connsiteX3" y="connsiteY3"/>
              </a:cxn>
            </a:cxnLst>
            <a:rect l="l" t="t" r="r" b="b"/>
            <a:pathLst>
              <a:path w="4995582" h="2497791">
                <a:moveTo>
                  <a:pt x="0" y="2497791"/>
                </a:moveTo>
                <a:cubicBezTo>
                  <a:pt x="0" y="1118299"/>
                  <a:pt x="1118299" y="0"/>
                  <a:pt x="2497791" y="0"/>
                </a:cubicBezTo>
                <a:cubicBezTo>
                  <a:pt x="3877283" y="0"/>
                  <a:pt x="4995582" y="1118299"/>
                  <a:pt x="4995582" y="2497791"/>
                </a:cubicBezTo>
                <a:lnTo>
                  <a:pt x="0" y="2497791"/>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905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3">
            <a:extLst>
              <a:ext uri="{FF2B5EF4-FFF2-40B4-BE49-F238E27FC236}">
                <a16:creationId xmlns:a16="http://schemas.microsoft.com/office/drawing/2014/main" id="{A77B0491-3EF8-4698-B7E3-25EC705EBDD0}"/>
              </a:ext>
            </a:extLst>
          </p:cNvPr>
          <p:cNvSpPr/>
          <p:nvPr/>
        </p:nvSpPr>
        <p:spPr>
          <a:xfrm>
            <a:off x="997431" y="1819324"/>
            <a:ext cx="6649119" cy="3324560"/>
          </a:xfrm>
          <a:custGeom>
            <a:avLst/>
            <a:gdLst>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2810014"/>
              <a:gd name="connsiteX1" fmla="*/ 2497791 w 4995582"/>
              <a:gd name="connsiteY1" fmla="*/ 0 h 2810014"/>
              <a:gd name="connsiteX2" fmla="*/ 4995582 w 4995582"/>
              <a:gd name="connsiteY2" fmla="*/ 2497791 h 2810014"/>
              <a:gd name="connsiteX3" fmla="*/ 0 w 4995582"/>
              <a:gd name="connsiteY3" fmla="*/ 2497791 h 2810014"/>
              <a:gd name="connsiteX0" fmla="*/ 0 w 4995582"/>
              <a:gd name="connsiteY0" fmla="*/ 2497791 h 2497791"/>
              <a:gd name="connsiteX1" fmla="*/ 2497791 w 4995582"/>
              <a:gd name="connsiteY1" fmla="*/ 0 h 2497791"/>
              <a:gd name="connsiteX2" fmla="*/ 4995582 w 4995582"/>
              <a:gd name="connsiteY2" fmla="*/ 2497791 h 2497791"/>
              <a:gd name="connsiteX3" fmla="*/ 0 w 4995582"/>
              <a:gd name="connsiteY3" fmla="*/ 2497791 h 2497791"/>
            </a:gdLst>
            <a:ahLst/>
            <a:cxnLst>
              <a:cxn ang="0">
                <a:pos x="connsiteX0" y="connsiteY0"/>
              </a:cxn>
              <a:cxn ang="0">
                <a:pos x="connsiteX1" y="connsiteY1"/>
              </a:cxn>
              <a:cxn ang="0">
                <a:pos x="connsiteX2" y="connsiteY2"/>
              </a:cxn>
              <a:cxn ang="0">
                <a:pos x="connsiteX3" y="connsiteY3"/>
              </a:cxn>
            </a:cxnLst>
            <a:rect l="l" t="t" r="r" b="b"/>
            <a:pathLst>
              <a:path w="4995582" h="2497791">
                <a:moveTo>
                  <a:pt x="0" y="2497791"/>
                </a:moveTo>
                <a:cubicBezTo>
                  <a:pt x="0" y="1118299"/>
                  <a:pt x="1118299" y="0"/>
                  <a:pt x="2497791" y="0"/>
                </a:cubicBezTo>
                <a:cubicBezTo>
                  <a:pt x="3877283" y="0"/>
                  <a:pt x="4995582" y="1118299"/>
                  <a:pt x="4995582" y="2497791"/>
                </a:cubicBezTo>
                <a:lnTo>
                  <a:pt x="0" y="2497791"/>
                </a:lnTo>
                <a:close/>
              </a:path>
            </a:pathLst>
          </a:custGeom>
          <a:gradFill flip="none" rotWithShape="1">
            <a:gsLst>
              <a:gs pos="48000">
                <a:schemeClr val="accent1">
                  <a:lumMod val="5000"/>
                  <a:lumOff val="95000"/>
                  <a:alpha val="70000"/>
                </a:schemeClr>
              </a:gs>
              <a:gs pos="65000">
                <a:srgbClr val="FF99CC">
                  <a:alpha val="70000"/>
                </a:srgbClr>
              </a:gs>
              <a:gs pos="75000">
                <a:srgbClr val="FF6699">
                  <a:alpha val="70000"/>
                </a:srgbClr>
              </a:gs>
              <a:gs pos="96000">
                <a:srgbClr val="FF0000">
                  <a:alpha val="70000"/>
                </a:srgbClr>
              </a:gs>
            </a:gsLst>
            <a:lin ang="0" scaled="1"/>
            <a:tileRect/>
          </a:gradFill>
          <a:ln>
            <a:noFill/>
          </a:ln>
          <a:scene3d>
            <a:camera prst="orthographicFront"/>
            <a:lightRig rig="threePt" dir="t"/>
          </a:scene3d>
          <a:sp3d>
            <a:bevelT w="1905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E6095F98-8115-4C0A-ADE2-4A10C0F9D21F}"/>
              </a:ext>
            </a:extLst>
          </p:cNvPr>
          <p:cNvCxnSpPr>
            <a:cxnSpLocks/>
          </p:cNvCxnSpPr>
          <p:nvPr/>
        </p:nvCxnSpPr>
        <p:spPr>
          <a:xfrm flipV="1">
            <a:off x="4340162" y="1955631"/>
            <a:ext cx="723403" cy="3033640"/>
          </a:xfrm>
          <a:prstGeom prst="line">
            <a:avLst/>
          </a:prstGeom>
          <a:ln w="7620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
        <p:nvSpPr>
          <p:cNvPr id="5" name="TextBox 4">
            <a:extLst>
              <a:ext uri="{FF2B5EF4-FFF2-40B4-BE49-F238E27FC236}">
                <a16:creationId xmlns:a16="http://schemas.microsoft.com/office/drawing/2014/main" id="{DA40FF5A-B16C-4277-A3F8-26ECE9C33B50}"/>
              </a:ext>
            </a:extLst>
          </p:cNvPr>
          <p:cNvSpPr txBox="1"/>
          <p:nvPr/>
        </p:nvSpPr>
        <p:spPr>
          <a:xfrm rot="4010031">
            <a:off x="6336963" y="3656284"/>
            <a:ext cx="1058513" cy="264566"/>
          </a:xfrm>
          <a:prstGeom prst="rect">
            <a:avLst/>
          </a:prstGeom>
          <a:noFill/>
        </p:spPr>
        <p:txBody>
          <a:bodyPr wrap="square" rtlCol="0">
            <a:prstTxWarp prst="textArchUp">
              <a:avLst>
                <a:gd name="adj" fmla="val 14673476"/>
              </a:avLst>
            </a:prstTxWarp>
            <a:spAutoFit/>
          </a:bodyPr>
          <a:lstStyle/>
          <a:p>
            <a:pPr algn="ctr"/>
            <a:r>
              <a:rPr lang="en-US" sz="2800" b="1" dirty="0">
                <a:solidFill>
                  <a:schemeClr val="bg2">
                    <a:lumMod val="10000"/>
                  </a:schemeClr>
                </a:solidFill>
                <a:cs typeface="Arial" panose="020B0604020202020204" pitchFamily="34" charset="0"/>
              </a:rPr>
              <a:t>lots</a:t>
            </a:r>
          </a:p>
        </p:txBody>
      </p:sp>
      <p:sp>
        <p:nvSpPr>
          <p:cNvPr id="6" name="TextBox 5">
            <a:extLst>
              <a:ext uri="{FF2B5EF4-FFF2-40B4-BE49-F238E27FC236}">
                <a16:creationId xmlns:a16="http://schemas.microsoft.com/office/drawing/2014/main" id="{FB40DADE-120D-431A-B889-B6FC85E39E98}"/>
              </a:ext>
            </a:extLst>
          </p:cNvPr>
          <p:cNvSpPr txBox="1"/>
          <p:nvPr/>
        </p:nvSpPr>
        <p:spPr>
          <a:xfrm rot="17263628">
            <a:off x="764600" y="4159533"/>
            <a:ext cx="1406570" cy="329387"/>
          </a:xfrm>
          <a:prstGeom prst="rect">
            <a:avLst/>
          </a:prstGeom>
          <a:noFill/>
        </p:spPr>
        <p:txBody>
          <a:bodyPr wrap="square" rtlCol="0">
            <a:prstTxWarp prst="textArchUp">
              <a:avLst>
                <a:gd name="adj" fmla="val 13227503"/>
              </a:avLst>
            </a:prstTxWarp>
            <a:spAutoFit/>
          </a:bodyPr>
          <a:lstStyle/>
          <a:p>
            <a:pPr algn="l"/>
            <a:r>
              <a:rPr lang="en-US" sz="2800" b="1" dirty="0">
                <a:solidFill>
                  <a:schemeClr val="bg2">
                    <a:lumMod val="10000"/>
                  </a:schemeClr>
                </a:solidFill>
                <a:cs typeface="Arial" panose="020B0604020202020204" pitchFamily="34" charset="0"/>
              </a:rPr>
              <a:t>hardly any</a:t>
            </a:r>
          </a:p>
        </p:txBody>
      </p:sp>
      <p:sp>
        <p:nvSpPr>
          <p:cNvPr id="7" name="TextBox 6">
            <a:extLst>
              <a:ext uri="{FF2B5EF4-FFF2-40B4-BE49-F238E27FC236}">
                <a16:creationId xmlns:a16="http://schemas.microsoft.com/office/drawing/2014/main" id="{E8511C61-110B-4317-B292-D13ABF31778D}"/>
              </a:ext>
            </a:extLst>
          </p:cNvPr>
          <p:cNvSpPr txBox="1"/>
          <p:nvPr/>
        </p:nvSpPr>
        <p:spPr>
          <a:xfrm rot="18678038">
            <a:off x="1279254" y="3115450"/>
            <a:ext cx="1499390" cy="172001"/>
          </a:xfrm>
          <a:prstGeom prst="rect">
            <a:avLst/>
          </a:prstGeom>
          <a:noFill/>
        </p:spPr>
        <p:txBody>
          <a:bodyPr wrap="square" rtlCol="0">
            <a:prstTxWarp prst="textArchUp">
              <a:avLst>
                <a:gd name="adj" fmla="val 13461498"/>
              </a:avLst>
            </a:prstTxWarp>
            <a:spAutoFit/>
          </a:bodyPr>
          <a:lstStyle/>
          <a:p>
            <a:pPr algn="l"/>
            <a:r>
              <a:rPr lang="en-US" sz="2400" b="1" dirty="0">
                <a:solidFill>
                  <a:schemeClr val="bg2">
                    <a:lumMod val="10000"/>
                  </a:schemeClr>
                </a:solidFill>
                <a:cs typeface="Arial" panose="020B0604020202020204" pitchFamily="34" charset="0"/>
              </a:rPr>
              <a:t>very little</a:t>
            </a:r>
          </a:p>
        </p:txBody>
      </p:sp>
      <p:sp>
        <p:nvSpPr>
          <p:cNvPr id="8" name="TextBox 7">
            <a:extLst>
              <a:ext uri="{FF2B5EF4-FFF2-40B4-BE49-F238E27FC236}">
                <a16:creationId xmlns:a16="http://schemas.microsoft.com/office/drawing/2014/main" id="{5A950289-B8A9-4B9D-B91D-FD04BAA04798}"/>
              </a:ext>
            </a:extLst>
          </p:cNvPr>
          <p:cNvSpPr txBox="1"/>
          <p:nvPr/>
        </p:nvSpPr>
        <p:spPr>
          <a:xfrm rot="21267988">
            <a:off x="2856174" y="2017597"/>
            <a:ext cx="2554746" cy="958817"/>
          </a:xfrm>
          <a:prstGeom prst="rect">
            <a:avLst/>
          </a:prstGeom>
          <a:noFill/>
        </p:spPr>
        <p:txBody>
          <a:bodyPr wrap="square" rtlCol="0">
            <a:prstTxWarp prst="textArchUp">
              <a:avLst>
                <a:gd name="adj" fmla="val 13504149"/>
              </a:avLst>
            </a:prstTxWarp>
            <a:spAutoFit/>
          </a:bodyPr>
          <a:lstStyle/>
          <a:p>
            <a:pPr algn="ctr"/>
            <a:r>
              <a:rPr lang="en-US" sz="2800" b="1" dirty="0">
                <a:solidFill>
                  <a:schemeClr val="bg2">
                    <a:lumMod val="10000"/>
                  </a:schemeClr>
                </a:solidFill>
                <a:cs typeface="Arial" panose="020B0604020202020204" pitchFamily="34" charset="0"/>
              </a:rPr>
              <a:t>more than some</a:t>
            </a:r>
          </a:p>
        </p:txBody>
      </p:sp>
      <p:grpSp>
        <p:nvGrpSpPr>
          <p:cNvPr id="9" name="Group 8">
            <a:extLst>
              <a:ext uri="{FF2B5EF4-FFF2-40B4-BE49-F238E27FC236}">
                <a16:creationId xmlns:a16="http://schemas.microsoft.com/office/drawing/2014/main" id="{1EC11BFF-8EB9-4EB3-875B-BEFDE821C3FB}"/>
              </a:ext>
            </a:extLst>
          </p:cNvPr>
          <p:cNvGrpSpPr/>
          <p:nvPr/>
        </p:nvGrpSpPr>
        <p:grpSpPr>
          <a:xfrm rot="16200000">
            <a:off x="4102717" y="1950462"/>
            <a:ext cx="359605" cy="6245207"/>
            <a:chOff x="4458911" y="1427630"/>
            <a:chExt cx="478633" cy="7478096"/>
          </a:xfrm>
        </p:grpSpPr>
        <p:sp>
          <p:nvSpPr>
            <p:cNvPr id="10" name="Right Arrow 18">
              <a:extLst>
                <a:ext uri="{FF2B5EF4-FFF2-40B4-BE49-F238E27FC236}">
                  <a16:creationId xmlns:a16="http://schemas.microsoft.com/office/drawing/2014/main" id="{B0DB2C17-046B-42EE-9A1B-A44A120F83C3}"/>
                </a:ext>
              </a:extLst>
            </p:cNvPr>
            <p:cNvSpPr/>
            <p:nvPr/>
          </p:nvSpPr>
          <p:spPr>
            <a:xfrm rot="16200000">
              <a:off x="2836904" y="3061760"/>
              <a:ext cx="3734770" cy="466510"/>
            </a:xfrm>
            <a:prstGeom prst="rightArrow">
              <a:avLst/>
            </a:prstGeom>
            <a:blipFill>
              <a:blip r:embed="rId3"/>
              <a:stretch>
                <a:fillRect/>
              </a:stretch>
            </a:blip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9">
              <a:extLst>
                <a:ext uri="{FF2B5EF4-FFF2-40B4-BE49-F238E27FC236}">
                  <a16:creationId xmlns:a16="http://schemas.microsoft.com/office/drawing/2014/main" id="{5B91DC5D-0E99-4E01-82F5-176B84EBC6E9}"/>
                </a:ext>
              </a:extLst>
            </p:cNvPr>
            <p:cNvSpPr/>
            <p:nvPr/>
          </p:nvSpPr>
          <p:spPr>
            <a:xfrm rot="5400000" flipV="1">
              <a:off x="2824783" y="6805084"/>
              <a:ext cx="3734770" cy="466513"/>
            </a:xfrm>
            <a:prstGeom prst="rightArrow">
              <a:avLst/>
            </a:prstGeom>
            <a:no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72B8D0A9-E630-4C39-A7B1-B038EBC88D4C}"/>
              </a:ext>
            </a:extLst>
          </p:cNvPr>
          <p:cNvSpPr/>
          <p:nvPr/>
        </p:nvSpPr>
        <p:spPr>
          <a:xfrm>
            <a:off x="4106976" y="4855769"/>
            <a:ext cx="409377" cy="40937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33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72E5FDF-8542-47D1-A0AD-9644387E3B0C}"/>
              </a:ext>
            </a:extLst>
          </p:cNvPr>
          <p:cNvGrpSpPr/>
          <p:nvPr/>
        </p:nvGrpSpPr>
        <p:grpSpPr>
          <a:xfrm>
            <a:off x="967297" y="5067763"/>
            <a:ext cx="6649119" cy="374253"/>
            <a:chOff x="905731" y="5023005"/>
            <a:chExt cx="7314031" cy="411681"/>
          </a:xfrm>
        </p:grpSpPr>
        <p:sp>
          <p:nvSpPr>
            <p:cNvPr id="14" name="Rectangle 13">
              <a:extLst>
                <a:ext uri="{FF2B5EF4-FFF2-40B4-BE49-F238E27FC236}">
                  <a16:creationId xmlns:a16="http://schemas.microsoft.com/office/drawing/2014/main" id="{693F2D6B-6302-48A7-93AE-CE40015D7475}"/>
                </a:ext>
              </a:extLst>
            </p:cNvPr>
            <p:cNvSpPr/>
            <p:nvPr/>
          </p:nvSpPr>
          <p:spPr>
            <a:xfrm>
              <a:off x="905731" y="5023005"/>
              <a:ext cx="7314031" cy="41168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BB08D03-E5C4-4DB6-9E70-43D8FF1A882B}"/>
                </a:ext>
              </a:extLst>
            </p:cNvPr>
            <p:cNvSpPr/>
            <p:nvPr/>
          </p:nvSpPr>
          <p:spPr>
            <a:xfrm>
              <a:off x="1490693" y="5142507"/>
              <a:ext cx="240790" cy="2189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54C5EDD-AD1A-4E71-B865-C22F3B7E82DE}"/>
                </a:ext>
              </a:extLst>
            </p:cNvPr>
            <p:cNvSpPr/>
            <p:nvPr/>
          </p:nvSpPr>
          <p:spPr>
            <a:xfrm>
              <a:off x="7216551" y="5149767"/>
              <a:ext cx="240790" cy="2189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82834350-B771-4A93-A5A6-D7F6A91A0CD2}"/>
              </a:ext>
            </a:extLst>
          </p:cNvPr>
          <p:cNvSpPr txBox="1"/>
          <p:nvPr/>
        </p:nvSpPr>
        <p:spPr>
          <a:xfrm>
            <a:off x="2324260" y="5041737"/>
            <a:ext cx="3913835" cy="492440"/>
          </a:xfrm>
          <a:prstGeom prst="rect">
            <a:avLst/>
          </a:prstGeom>
          <a:noFill/>
        </p:spPr>
        <p:txBody>
          <a:bodyPr wrap="square" rtlCol="0">
            <a:spAutoFit/>
            <a:scene3d>
              <a:camera prst="orthographicFront"/>
              <a:lightRig rig="flat" dir="t"/>
            </a:scene3d>
            <a:sp3d extrusionH="57150">
              <a:bevelT w="127000" h="127000" prst="relaxedInset"/>
            </a:sp3d>
          </a:bodyPr>
          <a:lstStyle/>
          <a:p>
            <a:pPr algn="ctr"/>
            <a:r>
              <a:rPr lang="en-US" sz="2600" dirty="0">
                <a:solidFill>
                  <a:schemeClr val="bg2">
                    <a:lumMod val="25000"/>
                  </a:schemeClr>
                </a:solidFill>
                <a:latin typeface="Cargo" pitchFamily="2" charset="0"/>
              </a:rPr>
              <a:t>stuff-o-meter</a:t>
            </a:r>
          </a:p>
        </p:txBody>
      </p:sp>
      <p:sp>
        <p:nvSpPr>
          <p:cNvPr id="20" name="TextBox 19">
            <a:extLst>
              <a:ext uri="{FF2B5EF4-FFF2-40B4-BE49-F238E27FC236}">
                <a16:creationId xmlns:a16="http://schemas.microsoft.com/office/drawing/2014/main" id="{0B6A6D68-11F5-4F46-8DEF-D2D5624CA75D}"/>
              </a:ext>
            </a:extLst>
          </p:cNvPr>
          <p:cNvSpPr txBox="1"/>
          <p:nvPr/>
        </p:nvSpPr>
        <p:spPr>
          <a:xfrm rot="19794645">
            <a:off x="2271568" y="2434006"/>
            <a:ext cx="1035965" cy="172001"/>
          </a:xfrm>
          <a:prstGeom prst="rect">
            <a:avLst/>
          </a:prstGeom>
          <a:noFill/>
        </p:spPr>
        <p:txBody>
          <a:bodyPr wrap="square" rtlCol="0">
            <a:prstTxWarp prst="textArchUp">
              <a:avLst>
                <a:gd name="adj" fmla="val 13878356"/>
              </a:avLst>
            </a:prstTxWarp>
            <a:spAutoFit/>
          </a:bodyPr>
          <a:lstStyle/>
          <a:p>
            <a:pPr algn="l"/>
            <a:r>
              <a:rPr lang="en-US" sz="2400" b="1" dirty="0">
                <a:solidFill>
                  <a:schemeClr val="bg2">
                    <a:lumMod val="10000"/>
                  </a:schemeClr>
                </a:solidFill>
                <a:cs typeface="Arial" panose="020B0604020202020204" pitchFamily="34" charset="0"/>
              </a:rPr>
              <a:t>some</a:t>
            </a:r>
          </a:p>
        </p:txBody>
      </p:sp>
      <p:sp>
        <p:nvSpPr>
          <p:cNvPr id="21" name="TextBox 20">
            <a:extLst>
              <a:ext uri="{FF2B5EF4-FFF2-40B4-BE49-F238E27FC236}">
                <a16:creationId xmlns:a16="http://schemas.microsoft.com/office/drawing/2014/main" id="{FC67975F-FF21-4D7B-A196-937F48557BB9}"/>
              </a:ext>
            </a:extLst>
          </p:cNvPr>
          <p:cNvSpPr txBox="1"/>
          <p:nvPr/>
        </p:nvSpPr>
        <p:spPr>
          <a:xfrm rot="2262116">
            <a:off x="5115405" y="2520739"/>
            <a:ext cx="1901959" cy="268799"/>
          </a:xfrm>
          <a:prstGeom prst="rect">
            <a:avLst/>
          </a:prstGeom>
          <a:noFill/>
        </p:spPr>
        <p:txBody>
          <a:bodyPr wrap="square" rtlCol="0">
            <a:prstTxWarp prst="textChevron">
              <a:avLst>
                <a:gd name="adj" fmla="val 27862"/>
              </a:avLst>
            </a:prstTxWarp>
            <a:spAutoFit/>
          </a:bodyPr>
          <a:lstStyle/>
          <a:p>
            <a:pPr algn="ctr"/>
            <a:r>
              <a:rPr lang="en-US" sz="2000" b="1" dirty="0">
                <a:solidFill>
                  <a:schemeClr val="bg2">
                    <a:lumMod val="10000"/>
                  </a:schemeClr>
                </a:solidFill>
                <a:cs typeface="Arial" panose="020B0604020202020204" pitchFamily="34" charset="0"/>
              </a:rPr>
              <a:t>more than most</a:t>
            </a:r>
          </a:p>
        </p:txBody>
      </p:sp>
      <p:sp>
        <p:nvSpPr>
          <p:cNvPr id="22" name="TextBox 21">
            <a:extLst>
              <a:ext uri="{FF2B5EF4-FFF2-40B4-BE49-F238E27FC236}">
                <a16:creationId xmlns:a16="http://schemas.microsoft.com/office/drawing/2014/main" id="{437B7A63-9DA2-48CE-AB49-3DCD8F0D894F}"/>
              </a:ext>
            </a:extLst>
          </p:cNvPr>
          <p:cNvSpPr txBox="1"/>
          <p:nvPr/>
        </p:nvSpPr>
        <p:spPr>
          <a:xfrm rot="4567173">
            <a:off x="6627125" y="4438144"/>
            <a:ext cx="1058513" cy="264566"/>
          </a:xfrm>
          <a:prstGeom prst="rect">
            <a:avLst/>
          </a:prstGeom>
          <a:noFill/>
        </p:spPr>
        <p:txBody>
          <a:bodyPr wrap="square" rtlCol="0">
            <a:prstTxWarp prst="textArchUp">
              <a:avLst>
                <a:gd name="adj" fmla="val 13353236"/>
              </a:avLst>
            </a:prstTxWarp>
            <a:spAutoFit/>
          </a:bodyPr>
          <a:lstStyle/>
          <a:p>
            <a:pPr algn="ctr"/>
            <a:r>
              <a:rPr lang="en-US" sz="2800" b="1" dirty="0">
                <a:solidFill>
                  <a:schemeClr val="bg2">
                    <a:lumMod val="10000"/>
                  </a:schemeClr>
                </a:solidFill>
                <a:cs typeface="Arial" panose="020B0604020202020204" pitchFamily="34" charset="0"/>
              </a:rPr>
              <a:t>oodles</a:t>
            </a:r>
          </a:p>
        </p:txBody>
      </p:sp>
      <p:sp>
        <p:nvSpPr>
          <p:cNvPr id="27" name="TextBox 26">
            <a:extLst>
              <a:ext uri="{FF2B5EF4-FFF2-40B4-BE49-F238E27FC236}">
                <a16:creationId xmlns:a16="http://schemas.microsoft.com/office/drawing/2014/main" id="{F5C9EDF9-D8D3-4FA8-8097-F70932514F3B}"/>
              </a:ext>
            </a:extLst>
          </p:cNvPr>
          <p:cNvSpPr txBox="1"/>
          <p:nvPr/>
        </p:nvSpPr>
        <p:spPr>
          <a:xfrm>
            <a:off x="4640142" y="3825437"/>
            <a:ext cx="2159005"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Materialism</a:t>
            </a:r>
          </a:p>
        </p:txBody>
      </p:sp>
    </p:spTree>
    <p:extLst>
      <p:ext uri="{BB962C8B-B14F-4D97-AF65-F5344CB8AC3E}">
        <p14:creationId xmlns:p14="http://schemas.microsoft.com/office/powerpoint/2010/main" val="392934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10800000">
                                      <p:cBhvr>
                                        <p:cTn id="23" dur="3000" fill="hold"/>
                                        <p:tgtEl>
                                          <p:spTgt spid="9"/>
                                        </p:tgtEl>
                                        <p:attrNameLst>
                                          <p:attrName>r</p:attrName>
                                        </p:attrNameLst>
                                      </p:cBhvr>
                                    </p:animRot>
                                  </p:childTnLst>
                                </p:cTn>
                              </p:par>
                              <p:par>
                                <p:cTn id="24" presetID="10" presetClass="entr" presetSubtype="0" fill="hold" grpId="0" nodeType="withEffect">
                                  <p:stCondLst>
                                    <p:cond delay="200"/>
                                  </p:stCondLst>
                                  <p:iterate type="lt">
                                    <p:tmPct val="2000"/>
                                  </p:iterate>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400"/>
                                  </p:stCondLst>
                                  <p:iterate type="lt">
                                    <p:tmPct val="2000"/>
                                  </p:iterate>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800"/>
                                  </p:stCondLst>
                                  <p:iterate type="lt">
                                    <p:tmPct val="2000"/>
                                  </p:iterate>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1000"/>
                                  </p:stCondLst>
                                  <p:iterate type="lt">
                                    <p:tmPct val="2000"/>
                                  </p:iterate>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22" presetClass="entr" presetSubtype="4" fill="hold" nodeType="withEffect">
                                  <p:stCondLst>
                                    <p:cond delay="150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1700"/>
                                  </p:stCondLst>
                                  <p:iterate type="lt">
                                    <p:tmPct val="2000"/>
                                  </p:iterate>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2500"/>
                                  </p:stCondLst>
                                  <p:iterate type="lt">
                                    <p:tmPct val="2000"/>
                                  </p:iterate>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grpId="0" nodeType="withEffect">
                                  <p:stCondLst>
                                    <p:cond delay="2700"/>
                                  </p:stCondLst>
                                  <p:iterate type="lt">
                                    <p:tmPct val="2000"/>
                                  </p:iterate>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3000"/>
                                        <p:tgtEl>
                                          <p:spTgt spid="23"/>
                                        </p:tgtEl>
                                      </p:cBhvr>
                                    </p:animEffect>
                                  </p:childTnLst>
                                </p:cTn>
                              </p:par>
                            </p:childTnLst>
                          </p:cTn>
                        </p:par>
                        <p:par>
                          <p:cTn id="54" fill="hold">
                            <p:stCondLst>
                              <p:cond delay="3250"/>
                            </p:stCondLst>
                            <p:childTnLst>
                              <p:par>
                                <p:cTn id="55" presetID="35" presetClass="emph" presetSubtype="0" repeatCount="indefinite" fill="hold" nodeType="afterEffect">
                                  <p:stCondLst>
                                    <p:cond delay="0"/>
                                  </p:stCondLst>
                                  <p:childTnLst>
                                    <p:anim calcmode="discrete" valueType="str">
                                      <p:cBhvr>
                                        <p:cTn id="56" dur="1000" fill="hold"/>
                                        <p:tgtEl>
                                          <p:spTgt spid="25"/>
                                        </p:tgtEl>
                                        <p:attrNameLst>
                                          <p:attrName>style.visibility</p:attrName>
                                        </p:attrNameLst>
                                      </p:cBhvr>
                                      <p:tavLst>
                                        <p:tav tm="0">
                                          <p:val>
                                            <p:strVal val="hidden"/>
                                          </p:val>
                                        </p:tav>
                                        <p:tav tm="50000">
                                          <p:val>
                                            <p:strVal val="visible"/>
                                          </p:val>
                                        </p:tav>
                                      </p:tavLst>
                                    </p:anim>
                                  </p:childTnLst>
                                </p:cTn>
                              </p:par>
                            </p:childTnLst>
                          </p:cTn>
                        </p:par>
                        <p:par>
                          <p:cTn id="57" fill="hold">
                            <p:stCondLst>
                              <p:cond delay="4250"/>
                            </p:stCondLst>
                            <p:childTnLst>
                              <p:par>
                                <p:cTn id="58" presetID="35" presetClass="emph" presetSubtype="0" repeatCount="indefinite" fill="hold" grpId="1" nodeType="afterEffect">
                                  <p:stCondLst>
                                    <p:cond delay="0"/>
                                  </p:stCondLst>
                                  <p:childTnLst>
                                    <p:anim calcmode="discrete" valueType="str">
                                      <p:cBhvr>
                                        <p:cTn id="59" dur="1000" fill="hold"/>
                                        <p:tgtEl>
                                          <p:spTgt spid="2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5" grpId="0"/>
      <p:bldP spid="6" grpId="0"/>
      <p:bldP spid="7" grpId="0"/>
      <p:bldP spid="8" grpId="0"/>
      <p:bldP spid="12" grpId="0" animBg="1"/>
      <p:bldP spid="17" grpId="0"/>
      <p:bldP spid="20" grpId="0"/>
      <p:bldP spid="21" grpId="0"/>
      <p:bldP spid="22" grpId="0"/>
      <p:bldP spid="27" grpId="0"/>
      <p:bldP spid="2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pic>
        <p:nvPicPr>
          <p:cNvPr id="3074" name="Picture 2" descr="Related image">
            <a:extLst>
              <a:ext uri="{FF2B5EF4-FFF2-40B4-BE49-F238E27FC236}">
                <a16:creationId xmlns:a16="http://schemas.microsoft.com/office/drawing/2014/main" id="{5A8C6889-1AC7-4426-A7C5-DF399F830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3727">
            <a:off x="689660" y="2248556"/>
            <a:ext cx="6247607" cy="351427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73A1BF14-A7CE-42BF-B69E-B36411AA0925}"/>
              </a:ext>
            </a:extLst>
          </p:cNvPr>
          <p:cNvGrpSpPr/>
          <p:nvPr/>
        </p:nvGrpSpPr>
        <p:grpSpPr>
          <a:xfrm>
            <a:off x="4203123" y="1735282"/>
            <a:ext cx="2363932" cy="981941"/>
            <a:chOff x="4203123" y="1735282"/>
            <a:chExt cx="2363932" cy="981941"/>
          </a:xfrm>
        </p:grpSpPr>
        <p:sp>
          <p:nvSpPr>
            <p:cNvPr id="7" name="Speech Bubble: Oval 6">
              <a:extLst>
                <a:ext uri="{FF2B5EF4-FFF2-40B4-BE49-F238E27FC236}">
                  <a16:creationId xmlns:a16="http://schemas.microsoft.com/office/drawing/2014/main" id="{BF1862AB-8F65-485D-A199-6A6DB59836D2}"/>
                </a:ext>
              </a:extLst>
            </p:cNvPr>
            <p:cNvSpPr/>
            <p:nvPr/>
          </p:nvSpPr>
          <p:spPr>
            <a:xfrm>
              <a:off x="4203123" y="1735282"/>
              <a:ext cx="2363932" cy="981941"/>
            </a:xfrm>
            <a:prstGeom prst="wedgeEllipseCallout">
              <a:avLst>
                <a:gd name="adj1" fmla="val -67646"/>
                <a:gd name="adj2" fmla="val 76786"/>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92E9211-8825-4B10-BE51-CF9E3A8F3836}"/>
                </a:ext>
              </a:extLst>
            </p:cNvPr>
            <p:cNvSpPr txBox="1"/>
            <p:nvPr/>
          </p:nvSpPr>
          <p:spPr>
            <a:xfrm>
              <a:off x="4530436" y="1933864"/>
              <a:ext cx="1839191" cy="584775"/>
            </a:xfrm>
            <a:prstGeom prst="rect">
              <a:avLst/>
            </a:prstGeom>
            <a:noFill/>
          </p:spPr>
          <p:txBody>
            <a:bodyPr wrap="square" rtlCol="0">
              <a:spAutoFit/>
            </a:bodyPr>
            <a:lstStyle/>
            <a:p>
              <a:r>
                <a:rPr lang="en-US" sz="3200" b="1" dirty="0">
                  <a:solidFill>
                    <a:schemeClr val="bg2">
                      <a:lumMod val="10000"/>
                    </a:schemeClr>
                  </a:solidFill>
                </a:rPr>
                <a:t>Feed me!</a:t>
              </a:r>
            </a:p>
          </p:txBody>
        </p:sp>
      </p:grpSp>
      <p:sp>
        <p:nvSpPr>
          <p:cNvPr id="9" name="TextBox 8">
            <a:extLst>
              <a:ext uri="{FF2B5EF4-FFF2-40B4-BE49-F238E27FC236}">
                <a16:creationId xmlns:a16="http://schemas.microsoft.com/office/drawing/2014/main" id="{20271C75-1D86-46A4-916B-11747A0F2C1C}"/>
              </a:ext>
            </a:extLst>
          </p:cNvPr>
          <p:cNvSpPr txBox="1"/>
          <p:nvPr/>
        </p:nvSpPr>
        <p:spPr>
          <a:xfrm>
            <a:off x="689660" y="5574727"/>
            <a:ext cx="4510990" cy="369332"/>
          </a:xfrm>
          <a:prstGeom prst="rect">
            <a:avLst/>
          </a:prstGeom>
          <a:noFill/>
        </p:spPr>
        <p:txBody>
          <a:bodyPr wrap="square" rtlCol="0">
            <a:spAutoFit/>
          </a:bodyPr>
          <a:lstStyle/>
          <a:p>
            <a:r>
              <a:rPr lang="en-US" dirty="0"/>
              <a:t>Audrey II, The Little Shop of Horrors</a:t>
            </a:r>
          </a:p>
        </p:txBody>
      </p:sp>
    </p:spTree>
    <p:extLst>
      <p:ext uri="{BB962C8B-B14F-4D97-AF65-F5344CB8AC3E}">
        <p14:creationId xmlns:p14="http://schemas.microsoft.com/office/powerpoint/2010/main" val="351669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pic>
        <p:nvPicPr>
          <p:cNvPr id="5122" name="Picture 2" descr="Related image">
            <a:extLst>
              <a:ext uri="{FF2B5EF4-FFF2-40B4-BE49-F238E27FC236}">
                <a16:creationId xmlns:a16="http://schemas.microsoft.com/office/drawing/2014/main" id="{1FCA1137-D009-4E4E-8EEE-5F861A80F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0076">
            <a:off x="1287220" y="1620434"/>
            <a:ext cx="6245475" cy="396197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8356F501-B7B6-4D77-AC14-E6245A81D52F}"/>
              </a:ext>
            </a:extLst>
          </p:cNvPr>
          <p:cNvGrpSpPr/>
          <p:nvPr/>
        </p:nvGrpSpPr>
        <p:grpSpPr>
          <a:xfrm>
            <a:off x="1267691" y="1451023"/>
            <a:ext cx="2363932" cy="1290859"/>
            <a:chOff x="4203123" y="1735282"/>
            <a:chExt cx="2363932" cy="1105196"/>
          </a:xfrm>
        </p:grpSpPr>
        <p:sp>
          <p:nvSpPr>
            <p:cNvPr id="5" name="Speech Bubble: Oval 4">
              <a:extLst>
                <a:ext uri="{FF2B5EF4-FFF2-40B4-BE49-F238E27FC236}">
                  <a16:creationId xmlns:a16="http://schemas.microsoft.com/office/drawing/2014/main" id="{5144C5D6-39B4-42FB-8965-B20FC3430DD3}"/>
                </a:ext>
              </a:extLst>
            </p:cNvPr>
            <p:cNvSpPr/>
            <p:nvPr/>
          </p:nvSpPr>
          <p:spPr>
            <a:xfrm>
              <a:off x="4203123" y="1735282"/>
              <a:ext cx="2363932" cy="981941"/>
            </a:xfrm>
            <a:prstGeom prst="wedgeEllipseCallout">
              <a:avLst>
                <a:gd name="adj1" fmla="val 67299"/>
                <a:gd name="adj2" fmla="val 60931"/>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90C4B3F-C95D-4928-B7D3-2873792185D9}"/>
                </a:ext>
              </a:extLst>
            </p:cNvPr>
            <p:cNvSpPr txBox="1"/>
            <p:nvPr/>
          </p:nvSpPr>
          <p:spPr>
            <a:xfrm>
              <a:off x="4465493" y="1763260"/>
              <a:ext cx="1839191" cy="1077218"/>
            </a:xfrm>
            <a:prstGeom prst="rect">
              <a:avLst/>
            </a:prstGeom>
            <a:noFill/>
          </p:spPr>
          <p:txBody>
            <a:bodyPr wrap="square" rtlCol="0">
              <a:spAutoFit/>
            </a:bodyPr>
            <a:lstStyle/>
            <a:p>
              <a:pPr algn="ctr"/>
              <a:r>
                <a:rPr lang="en-US" sz="3200" b="1" dirty="0">
                  <a:solidFill>
                    <a:schemeClr val="bg2">
                      <a:lumMod val="10000"/>
                    </a:schemeClr>
                  </a:solidFill>
                </a:rPr>
                <a:t>Greed is good!</a:t>
              </a:r>
            </a:p>
          </p:txBody>
        </p:sp>
      </p:grpSp>
      <p:sp>
        <p:nvSpPr>
          <p:cNvPr id="7" name="TextBox 6">
            <a:extLst>
              <a:ext uri="{FF2B5EF4-FFF2-40B4-BE49-F238E27FC236}">
                <a16:creationId xmlns:a16="http://schemas.microsoft.com/office/drawing/2014/main" id="{F202A7CA-5640-46FC-8A2C-C30D8532B4FB}"/>
              </a:ext>
            </a:extLst>
          </p:cNvPr>
          <p:cNvSpPr txBox="1"/>
          <p:nvPr/>
        </p:nvSpPr>
        <p:spPr>
          <a:xfrm>
            <a:off x="689660" y="5574727"/>
            <a:ext cx="4510990" cy="369332"/>
          </a:xfrm>
          <a:prstGeom prst="rect">
            <a:avLst/>
          </a:prstGeom>
          <a:noFill/>
        </p:spPr>
        <p:txBody>
          <a:bodyPr wrap="square" rtlCol="0">
            <a:spAutoFit/>
          </a:bodyPr>
          <a:lstStyle/>
          <a:p>
            <a:r>
              <a:rPr lang="en-US" dirty="0"/>
              <a:t>Gordon </a:t>
            </a:r>
            <a:r>
              <a:rPr lang="en-US" dirty="0" err="1"/>
              <a:t>Gekko</a:t>
            </a:r>
            <a:r>
              <a:rPr lang="en-US" dirty="0"/>
              <a:t>, Wall Street</a:t>
            </a:r>
          </a:p>
        </p:txBody>
      </p:sp>
    </p:spTree>
    <p:extLst>
      <p:ext uri="{BB962C8B-B14F-4D97-AF65-F5344CB8AC3E}">
        <p14:creationId xmlns:p14="http://schemas.microsoft.com/office/powerpoint/2010/main" val="158630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Tree>
    <p:extLst>
      <p:ext uri="{BB962C8B-B14F-4D97-AF65-F5344CB8AC3E}">
        <p14:creationId xmlns:p14="http://schemas.microsoft.com/office/powerpoint/2010/main" val="61347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1569660"/>
          </a:xfrm>
          <a:prstGeom prst="rect">
            <a:avLst/>
          </a:prstGeom>
          <a:noFill/>
        </p:spPr>
        <p:txBody>
          <a:bodyPr wrap="square" rtlCol="0">
            <a:spAutoFit/>
          </a:bodyPr>
          <a:lstStyle/>
          <a:p>
            <a:r>
              <a:rPr lang="en-US" sz="3200" dirty="0"/>
              <a:t>Phil. 4:11 ~ </a:t>
            </a:r>
            <a:r>
              <a:rPr lang="en-US" sz="3200" dirty="0">
                <a:solidFill>
                  <a:schemeClr val="accent4">
                    <a:lumMod val="60000"/>
                    <a:lumOff val="40000"/>
                  </a:schemeClr>
                </a:solidFill>
              </a:rPr>
              <a:t>Not that I speak in regard to need, for I have learned in whatever state I am, to be content:</a:t>
            </a:r>
            <a:endParaRPr lang="en-US" sz="4800" dirty="0">
              <a:solidFill>
                <a:schemeClr val="accent4">
                  <a:lumMod val="60000"/>
                  <a:lumOff val="40000"/>
                </a:schemeClr>
              </a:solidFill>
            </a:endParaRPr>
          </a:p>
        </p:txBody>
      </p:sp>
    </p:spTree>
    <p:extLst>
      <p:ext uri="{BB962C8B-B14F-4D97-AF65-F5344CB8AC3E}">
        <p14:creationId xmlns:p14="http://schemas.microsoft.com/office/powerpoint/2010/main" val="356579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109091"/>
          </a:xfrm>
          <a:prstGeom prst="rect">
            <a:avLst/>
          </a:prstGeom>
          <a:noFill/>
        </p:spPr>
        <p:txBody>
          <a:bodyPr wrap="square" rtlCol="0">
            <a:spAutoFit/>
          </a:bodyPr>
          <a:lstStyle/>
          <a:p>
            <a:r>
              <a:rPr lang="en-US" sz="2700" dirty="0">
                <a:solidFill>
                  <a:schemeClr val="bg1"/>
                </a:solidFill>
              </a:rPr>
              <a:t>1 Timothy 6:3–21 ~ </a:t>
            </a:r>
            <a:r>
              <a:rPr lang="en-US" sz="2700" baseline="30000" dirty="0">
                <a:solidFill>
                  <a:schemeClr val="bg1"/>
                </a:solidFill>
              </a:rPr>
              <a:t>3</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If anyone teaches otherwise and does not consent to wholesome words, </a:t>
            </a:r>
            <a:r>
              <a:rPr lang="en-US" sz="2700" i="1" dirty="0">
                <a:solidFill>
                  <a:schemeClr val="accent4">
                    <a:lumMod val="60000"/>
                    <a:lumOff val="40000"/>
                  </a:schemeClr>
                </a:solidFill>
              </a:rPr>
              <a:t>even</a:t>
            </a:r>
            <a:r>
              <a:rPr lang="en-US" sz="2700" dirty="0">
                <a:solidFill>
                  <a:schemeClr val="accent4">
                    <a:lumMod val="60000"/>
                    <a:lumOff val="40000"/>
                  </a:schemeClr>
                </a:solidFill>
              </a:rPr>
              <a:t> the words of our Lord Jesus Christ, and to the doctrine which accords with godliness, </a:t>
            </a:r>
            <a:r>
              <a:rPr lang="en-US" sz="2700" baseline="30000" dirty="0">
                <a:solidFill>
                  <a:schemeClr val="bg1"/>
                </a:solidFill>
              </a:rPr>
              <a:t>4</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he is proud, knowing nothing, but is obsessed with disputes and arguments over words, from which come envy, strife, reviling, evil suspicions, </a:t>
            </a:r>
            <a:r>
              <a:rPr lang="en-US" sz="2700" baseline="30000" dirty="0">
                <a:solidFill>
                  <a:schemeClr val="bg1"/>
                </a:solidFill>
              </a:rPr>
              <a:t>5</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useless wranglings of men of corrupt minds and destitute of the truth, who suppose that godliness is a </a:t>
            </a:r>
            <a:r>
              <a:rPr lang="en-US" sz="2700" i="1" dirty="0">
                <a:solidFill>
                  <a:schemeClr val="accent4">
                    <a:lumMod val="60000"/>
                    <a:lumOff val="40000"/>
                  </a:schemeClr>
                </a:solidFill>
              </a:rPr>
              <a:t>means of</a:t>
            </a:r>
            <a:r>
              <a:rPr lang="en-US" sz="2700" dirty="0">
                <a:solidFill>
                  <a:schemeClr val="accent4">
                    <a:lumMod val="60000"/>
                    <a:lumOff val="40000"/>
                  </a:schemeClr>
                </a:solidFill>
              </a:rPr>
              <a:t> gain. From such withdraw yourself. </a:t>
            </a:r>
          </a:p>
          <a:p>
            <a:r>
              <a:rPr lang="en-US" sz="2700" baseline="30000" dirty="0">
                <a:solidFill>
                  <a:schemeClr val="bg1"/>
                </a:solidFill>
              </a:rPr>
              <a:t>6</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Now godliness with contentment is great</a:t>
            </a:r>
          </a:p>
          <a:p>
            <a:r>
              <a:rPr lang="en-US" sz="2700" dirty="0">
                <a:solidFill>
                  <a:schemeClr val="accent4">
                    <a:lumMod val="60000"/>
                    <a:lumOff val="40000"/>
                  </a:schemeClr>
                </a:solidFill>
              </a:rPr>
              <a:t>gain. </a:t>
            </a:r>
            <a:r>
              <a:rPr lang="en-US" sz="2700" baseline="30000" dirty="0">
                <a:solidFill>
                  <a:schemeClr val="bg1"/>
                </a:solidFill>
              </a:rPr>
              <a:t>7</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For we brought nothing into </a:t>
            </a:r>
            <a:r>
              <a:rPr lang="en-US" sz="2700" i="1" dirty="0">
                <a:solidFill>
                  <a:schemeClr val="accent4">
                    <a:lumMod val="60000"/>
                    <a:lumOff val="40000"/>
                  </a:schemeClr>
                </a:solidFill>
              </a:rPr>
              <a:t>this</a:t>
            </a:r>
            <a:r>
              <a:rPr lang="en-US" sz="2700" dirty="0">
                <a:solidFill>
                  <a:schemeClr val="accent4">
                    <a:lumMod val="60000"/>
                    <a:lumOff val="40000"/>
                  </a:schemeClr>
                </a:solidFill>
              </a:rPr>
              <a:t> world, </a:t>
            </a:r>
            <a:r>
              <a:rPr lang="en-US" sz="2700" i="1" dirty="0">
                <a:solidFill>
                  <a:schemeClr val="accent4">
                    <a:lumMod val="60000"/>
                    <a:lumOff val="40000"/>
                  </a:schemeClr>
                </a:solidFill>
              </a:rPr>
              <a:t>and it is</a:t>
            </a:r>
            <a:r>
              <a:rPr lang="en-US" sz="2700" dirty="0">
                <a:solidFill>
                  <a:schemeClr val="accent4">
                    <a:lumMod val="60000"/>
                    <a:lumOff val="40000"/>
                  </a:schemeClr>
                </a:solidFill>
              </a:rPr>
              <a:t> certain we can carry nothing out. </a:t>
            </a:r>
          </a:p>
        </p:txBody>
      </p:sp>
    </p:spTree>
    <p:extLst>
      <p:ext uri="{BB962C8B-B14F-4D97-AF65-F5344CB8AC3E}">
        <p14:creationId xmlns:p14="http://schemas.microsoft.com/office/powerpoint/2010/main" val="24122486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Tree>
    <p:extLst>
      <p:ext uri="{BB962C8B-B14F-4D97-AF65-F5344CB8AC3E}">
        <p14:creationId xmlns:p14="http://schemas.microsoft.com/office/powerpoint/2010/main" val="357344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84775"/>
          </a:xfrm>
          <a:prstGeom prst="rect">
            <a:avLst/>
          </a:prstGeom>
          <a:noFill/>
        </p:spPr>
        <p:txBody>
          <a:bodyPr wrap="square" rtlCol="0">
            <a:spAutoFit/>
          </a:bodyPr>
          <a:lstStyle/>
          <a:p>
            <a:r>
              <a:rPr lang="en-US" sz="3200" dirty="0">
                <a:solidFill>
                  <a:schemeClr val="accent4">
                    <a:lumMod val="60000"/>
                    <a:lumOff val="40000"/>
                  </a:schemeClr>
                </a:solidFill>
              </a:rPr>
              <a:t>flee</a:t>
            </a:r>
            <a:endParaRPr lang="en-US" sz="48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3BD5D3E7-1433-4226-B399-940300099AD4}"/>
              </a:ext>
            </a:extLst>
          </p:cNvPr>
          <p:cNvSpPr txBox="1"/>
          <p:nvPr/>
        </p:nvSpPr>
        <p:spPr>
          <a:xfrm>
            <a:off x="479261" y="1149603"/>
            <a:ext cx="8219872" cy="584775"/>
          </a:xfrm>
          <a:prstGeom prst="rect">
            <a:avLst/>
          </a:prstGeom>
          <a:noFill/>
        </p:spPr>
        <p:txBody>
          <a:bodyPr wrap="square" rtlCol="0">
            <a:spAutoFit/>
          </a:bodyPr>
          <a:lstStyle/>
          <a:p>
            <a:r>
              <a:rPr lang="en-US" sz="3200" dirty="0">
                <a:solidFill>
                  <a:schemeClr val="accent4">
                    <a:lumMod val="60000"/>
                    <a:lumOff val="40000"/>
                  </a:schemeClr>
                </a:solidFill>
              </a:rPr>
              <a:t>follow</a:t>
            </a:r>
            <a:endParaRPr lang="en-US" sz="4800" dirty="0">
              <a:solidFill>
                <a:schemeClr val="accent4">
                  <a:lumMod val="60000"/>
                  <a:lumOff val="40000"/>
                </a:schemeClr>
              </a:solidFill>
            </a:endParaRPr>
          </a:p>
        </p:txBody>
      </p:sp>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
        <p:nvSpPr>
          <p:cNvPr id="6" name="TextBox 5">
            <a:extLst>
              <a:ext uri="{FF2B5EF4-FFF2-40B4-BE49-F238E27FC236}">
                <a16:creationId xmlns:a16="http://schemas.microsoft.com/office/drawing/2014/main" id="{904721AC-25FC-430B-8A08-A465312392F0}"/>
              </a:ext>
            </a:extLst>
          </p:cNvPr>
          <p:cNvSpPr txBox="1"/>
          <p:nvPr/>
        </p:nvSpPr>
        <p:spPr>
          <a:xfrm>
            <a:off x="711777" y="2279083"/>
            <a:ext cx="7987356"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 </a:t>
            </a:r>
            <a:r>
              <a:rPr lang="en-US" sz="3200" dirty="0">
                <a:solidFill>
                  <a:schemeClr val="accent4">
                    <a:lumMod val="60000"/>
                    <a:lumOff val="40000"/>
                  </a:schemeClr>
                </a:solidFill>
              </a:rPr>
              <a:t>pursue</a:t>
            </a:r>
            <a:r>
              <a:rPr lang="en-US" sz="3200" dirty="0"/>
              <a:t>, KJV – </a:t>
            </a:r>
            <a:r>
              <a:rPr lang="en-US" sz="3200" dirty="0">
                <a:solidFill>
                  <a:schemeClr val="accent4">
                    <a:lumMod val="60000"/>
                    <a:lumOff val="40000"/>
                  </a:schemeClr>
                </a:solidFill>
              </a:rPr>
              <a:t>follow after </a:t>
            </a:r>
            <a:r>
              <a:rPr lang="en-US" sz="3200" dirty="0"/>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diokō</a:t>
            </a:r>
            <a:r>
              <a:rPr lang="en-US" sz="3200" dirty="0"/>
              <a:t> (31 of 44x in KJV translated </a:t>
            </a:r>
            <a:r>
              <a:rPr lang="en-US" sz="3200" dirty="0">
                <a:solidFill>
                  <a:schemeClr val="accent4">
                    <a:lumMod val="60000"/>
                    <a:lumOff val="40000"/>
                  </a:schemeClr>
                </a:solidFill>
              </a:rPr>
              <a:t>persecute</a:t>
            </a:r>
            <a:r>
              <a:rPr lang="en-US" sz="3200" dirty="0"/>
              <a:t>)</a:t>
            </a:r>
          </a:p>
        </p:txBody>
      </p:sp>
      <p:sp>
        <p:nvSpPr>
          <p:cNvPr id="8" name="TextBox 7">
            <a:extLst>
              <a:ext uri="{FF2B5EF4-FFF2-40B4-BE49-F238E27FC236}">
                <a16:creationId xmlns:a16="http://schemas.microsoft.com/office/drawing/2014/main" id="{DD4D8598-7BE2-4066-A24B-11D4C684A24D}"/>
              </a:ext>
            </a:extLst>
          </p:cNvPr>
          <p:cNvSpPr txBox="1"/>
          <p:nvPr/>
        </p:nvSpPr>
        <p:spPr>
          <a:xfrm>
            <a:off x="442763" y="1722918"/>
            <a:ext cx="2213318" cy="584775"/>
          </a:xfrm>
          <a:prstGeom prst="rect">
            <a:avLst/>
          </a:prstGeom>
          <a:noFill/>
        </p:spPr>
        <p:txBody>
          <a:bodyPr wrap="square" rtlCol="0">
            <a:spAutoFit/>
          </a:bodyPr>
          <a:lstStyle/>
          <a:p>
            <a:r>
              <a:rPr lang="en-US" sz="3200" dirty="0">
                <a:solidFill>
                  <a:schemeClr val="accent4">
                    <a:lumMod val="60000"/>
                    <a:lumOff val="40000"/>
                  </a:schemeClr>
                </a:solidFill>
              </a:rPr>
              <a:t>Fight</a:t>
            </a:r>
          </a:p>
        </p:txBody>
      </p:sp>
      <p:sp>
        <p:nvSpPr>
          <p:cNvPr id="9" name="TextBox 8">
            <a:extLst>
              <a:ext uri="{FF2B5EF4-FFF2-40B4-BE49-F238E27FC236}">
                <a16:creationId xmlns:a16="http://schemas.microsoft.com/office/drawing/2014/main" id="{18A7E293-9EAD-42DD-957C-1D3C9BA94E81}"/>
              </a:ext>
            </a:extLst>
          </p:cNvPr>
          <p:cNvSpPr txBox="1"/>
          <p:nvPr/>
        </p:nvSpPr>
        <p:spPr>
          <a:xfrm>
            <a:off x="712564" y="3800711"/>
            <a:ext cx="7987356"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agōnizomai</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83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path" presetSubtype="0" fill="hold" grpId="1" nodeType="afterEffect">
                                  <p:stCondLst>
                                    <p:cond delay="0"/>
                                  </p:stCondLst>
                                  <p:childTnLst>
                                    <p:animMotion origin="layout" path="M 2.77778E-7 4.81481E-6 L 0.00017 0.08518 " pathEditMode="relative" rAng="0" ptsTypes="AA">
                                      <p:cBhvr>
                                        <p:cTn id="15" dur="1000" fill="hold"/>
                                        <p:tgtEl>
                                          <p:spTgt spid="4"/>
                                        </p:tgtEl>
                                        <p:attrNameLst>
                                          <p:attrName>ppt_x</p:attrName>
                                          <p:attrName>ppt_y</p:attrName>
                                        </p:attrNameLst>
                                      </p:cBhvr>
                                      <p:rCtr x="0" y="4259"/>
                                    </p:animMotion>
                                  </p:childTnLst>
                                </p:cTn>
                              </p:par>
                              <p:par>
                                <p:cTn id="16" presetID="3" presetClass="emph" presetSubtype="2" fill="hold" grpId="1" nodeType="withEffect">
                                  <p:stCondLst>
                                    <p:cond delay="0"/>
                                  </p:stCondLst>
                                  <p:childTnLst>
                                    <p:animClr clrSpc="rgb" dir="cw">
                                      <p:cBhvr override="childStyle">
                                        <p:cTn id="17" dur="500" fill="hold"/>
                                        <p:tgtEl>
                                          <p:spTgt spid="3"/>
                                        </p:tgtEl>
                                        <p:attrNameLst>
                                          <p:attrName>style.color</p:attrName>
                                        </p:attrNameLst>
                                      </p:cBhvr>
                                      <p:to>
                                        <a:schemeClr val="accent2"/>
                                      </p:to>
                                    </p:animClr>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500"/>
                            </p:stCondLst>
                            <p:childTnLst>
                              <p:par>
                                <p:cTn id="29" presetID="42" presetClass="path" presetSubtype="0" fill="hold" grpId="1" nodeType="afterEffect">
                                  <p:stCondLst>
                                    <p:cond delay="0"/>
                                  </p:stCondLst>
                                  <p:childTnLst>
                                    <p:animMotion origin="layout" path="M -4.44444E-6 0 L -0.00034 0.23264 " pathEditMode="relative" rAng="0" ptsTypes="AA">
                                      <p:cBhvr>
                                        <p:cTn id="30" dur="1000" fill="hold"/>
                                        <p:tgtEl>
                                          <p:spTgt spid="8"/>
                                        </p:tgtEl>
                                        <p:attrNameLst>
                                          <p:attrName>ppt_x</p:attrName>
                                          <p:attrName>ppt_y</p:attrName>
                                        </p:attrNameLst>
                                      </p:cBhvr>
                                      <p:rCtr x="-17" y="11620"/>
                                    </p:animMotion>
                                  </p:childTnLst>
                                </p:cTn>
                              </p:par>
                              <p:par>
                                <p:cTn id="31" presetID="3" presetClass="emph" presetSubtype="2" fill="hold" grpId="2" nodeType="withEffect">
                                  <p:stCondLst>
                                    <p:cond delay="0"/>
                                  </p:stCondLst>
                                  <p:childTnLst>
                                    <p:animClr clrSpc="rgb" dir="cw">
                                      <p:cBhvr override="childStyle">
                                        <p:cTn id="32" dur="500" fill="hold"/>
                                        <p:tgtEl>
                                          <p:spTgt spid="4"/>
                                        </p:tgtEl>
                                        <p:attrNameLst>
                                          <p:attrName>style.color</p:attrName>
                                        </p:attrNameLst>
                                      </p:cBhvr>
                                      <p:to>
                                        <a:schemeClr val="accent2"/>
                                      </p:to>
                                    </p:animClr>
                                  </p:childTnLst>
                                </p:cTn>
                              </p:par>
                              <p:par>
                                <p:cTn id="33" presetID="3" presetClass="emph" presetSubtype="2" fill="hold" grpId="1" nodeType="withEffect">
                                  <p:stCondLst>
                                    <p:cond delay="0"/>
                                  </p:stCondLst>
                                  <p:childTnLst>
                                    <p:animClr clrSpc="rgb" dir="cw">
                                      <p:cBhvr override="childStyle">
                                        <p:cTn id="34" dur="500" fill="hold"/>
                                        <p:tgtEl>
                                          <p:spTgt spid="6"/>
                                        </p:tgtEl>
                                        <p:attrNameLst>
                                          <p:attrName>style.color</p:attrName>
                                        </p:attrNameLst>
                                      </p:cBhvr>
                                      <p:to>
                                        <a:schemeClr val="accent2"/>
                                      </p:to>
                                    </p:animClr>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4" grpId="2"/>
      <p:bldP spid="6" grpId="0"/>
      <p:bldP spid="6" grpId="1"/>
      <p:bldP spid="8" grpId="0"/>
      <p:bldP spid="8" grpId="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Tree>
    <p:extLst>
      <p:ext uri="{BB962C8B-B14F-4D97-AF65-F5344CB8AC3E}">
        <p14:creationId xmlns:p14="http://schemas.microsoft.com/office/powerpoint/2010/main" val="167590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84775"/>
          </a:xfrm>
          <a:prstGeom prst="rect">
            <a:avLst/>
          </a:prstGeom>
          <a:noFill/>
        </p:spPr>
        <p:txBody>
          <a:bodyPr wrap="square" rtlCol="0">
            <a:spAutoFit/>
          </a:bodyPr>
          <a:lstStyle/>
          <a:p>
            <a:r>
              <a:rPr lang="en-US" sz="3200" dirty="0">
                <a:solidFill>
                  <a:schemeClr val="accent4">
                    <a:lumMod val="60000"/>
                    <a:lumOff val="40000"/>
                  </a:schemeClr>
                </a:solidFill>
              </a:rPr>
              <a:t>immortality</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athanasia</a:t>
            </a:r>
            <a:r>
              <a:rPr lang="en-US" sz="3200" dirty="0"/>
              <a:t> – </a:t>
            </a:r>
            <a:r>
              <a:rPr lang="en-US" sz="3200" i="1" dirty="0"/>
              <a:t>without death</a:t>
            </a:r>
            <a:endParaRPr lang="en-US" sz="4800" dirty="0">
              <a:solidFill>
                <a:schemeClr val="bg1"/>
              </a:solidFill>
            </a:endParaRPr>
          </a:p>
        </p:txBody>
      </p:sp>
    </p:spTree>
    <p:extLst>
      <p:ext uri="{BB962C8B-B14F-4D97-AF65-F5344CB8AC3E}">
        <p14:creationId xmlns:p14="http://schemas.microsoft.com/office/powerpoint/2010/main" val="404245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Tree>
    <p:extLst>
      <p:ext uri="{BB962C8B-B14F-4D97-AF65-F5344CB8AC3E}">
        <p14:creationId xmlns:p14="http://schemas.microsoft.com/office/powerpoint/2010/main" val="18509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262979"/>
          </a:xfrm>
          <a:prstGeom prst="rect">
            <a:avLst/>
          </a:prstGeom>
          <a:noFill/>
        </p:spPr>
        <p:txBody>
          <a:bodyPr wrap="square" rtlCol="0">
            <a:spAutoFit/>
          </a:bodyPr>
          <a:lstStyle/>
          <a:p>
            <a:r>
              <a:rPr lang="en-US" sz="2700" dirty="0">
                <a:solidFill>
                  <a:schemeClr val="bg1"/>
                </a:solidFill>
              </a:rPr>
              <a:t>1 Timothy 6:3–21 ~ </a:t>
            </a:r>
            <a:r>
              <a:rPr lang="en-US" sz="2700" baseline="30000" dirty="0">
                <a:solidFill>
                  <a:schemeClr val="bg1"/>
                </a:solidFill>
              </a:rPr>
              <a:t>8</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And having food and clothing, with these we shall be content. </a:t>
            </a:r>
            <a:r>
              <a:rPr lang="en-US" sz="2700" baseline="30000" dirty="0">
                <a:solidFill>
                  <a:schemeClr val="bg1"/>
                </a:solidFill>
              </a:rPr>
              <a:t>9</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But those who desire to be rich fall into temptation and a snare, and </a:t>
            </a:r>
            <a:r>
              <a:rPr lang="en-US" sz="2700" i="1" dirty="0">
                <a:solidFill>
                  <a:schemeClr val="accent4">
                    <a:lumMod val="60000"/>
                    <a:lumOff val="40000"/>
                  </a:schemeClr>
                </a:solidFill>
              </a:rPr>
              <a:t>into</a:t>
            </a:r>
            <a:r>
              <a:rPr lang="en-US" sz="2700" dirty="0">
                <a:solidFill>
                  <a:schemeClr val="accent4">
                    <a:lumMod val="60000"/>
                    <a:lumOff val="40000"/>
                  </a:schemeClr>
                </a:solidFill>
              </a:rPr>
              <a:t> many foolish and harmful lusts which drown men in destruction and perdition. </a:t>
            </a:r>
            <a:r>
              <a:rPr lang="en-US" sz="2700" baseline="30000" dirty="0">
                <a:solidFill>
                  <a:schemeClr val="bg1"/>
                </a:solidFill>
              </a:rPr>
              <a:t>10</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For the love of money is a root of all </a:t>
            </a:r>
            <a:r>
              <a:rPr lang="en-US" sz="2700" i="1" dirty="0">
                <a:solidFill>
                  <a:schemeClr val="accent4">
                    <a:lumMod val="60000"/>
                    <a:lumOff val="40000"/>
                  </a:schemeClr>
                </a:solidFill>
              </a:rPr>
              <a:t>kinds of</a:t>
            </a:r>
            <a:r>
              <a:rPr lang="en-US" sz="2700" dirty="0">
                <a:solidFill>
                  <a:schemeClr val="accent4">
                    <a:lumMod val="60000"/>
                    <a:lumOff val="40000"/>
                  </a:schemeClr>
                </a:solidFill>
              </a:rPr>
              <a:t> evil, for which some have strayed from the faith in their greediness, and pierced themselves through with many sorrows. </a:t>
            </a:r>
          </a:p>
          <a:p>
            <a:r>
              <a:rPr lang="en-US" sz="2700" baseline="30000" dirty="0">
                <a:solidFill>
                  <a:schemeClr val="bg1"/>
                </a:solidFill>
              </a:rPr>
              <a:t>11</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But you, O man of God, flee these things and</a:t>
            </a:r>
          </a:p>
          <a:p>
            <a:r>
              <a:rPr lang="en-US" sz="2700" dirty="0">
                <a:solidFill>
                  <a:schemeClr val="accent4">
                    <a:lumMod val="60000"/>
                    <a:lumOff val="40000"/>
                  </a:schemeClr>
                </a:solidFill>
              </a:rPr>
              <a:t>pursue righteousness, godliness, faith, love, patience, gentleness. </a:t>
            </a:r>
            <a:r>
              <a:rPr lang="en-US" sz="2700" baseline="30000" dirty="0">
                <a:solidFill>
                  <a:schemeClr val="bg1"/>
                </a:solidFill>
              </a:rPr>
              <a:t>12</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Fight the good fight of faith, </a:t>
            </a:r>
          </a:p>
          <a:p>
            <a:r>
              <a:rPr lang="en-US" sz="2700" dirty="0">
                <a:solidFill>
                  <a:schemeClr val="accent4">
                    <a:lumMod val="60000"/>
                    <a:lumOff val="40000"/>
                  </a:schemeClr>
                </a:solidFill>
              </a:rPr>
              <a:t>lay hold on eternal life, </a:t>
            </a:r>
          </a:p>
        </p:txBody>
      </p:sp>
    </p:spTree>
    <p:extLst>
      <p:ext uri="{BB962C8B-B14F-4D97-AF65-F5344CB8AC3E}">
        <p14:creationId xmlns:p14="http://schemas.microsoft.com/office/powerpoint/2010/main" val="195357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262979"/>
          </a:xfrm>
          <a:prstGeom prst="rect">
            <a:avLst/>
          </a:prstGeom>
          <a:noFill/>
        </p:spPr>
        <p:txBody>
          <a:bodyPr wrap="square" rtlCol="0">
            <a:spAutoFit/>
          </a:bodyPr>
          <a:lstStyle/>
          <a:p>
            <a:r>
              <a:rPr lang="en-US" sz="2700" dirty="0">
                <a:solidFill>
                  <a:schemeClr val="bg1"/>
                </a:solidFill>
              </a:rPr>
              <a:t>1 Timothy 6:3–21 ~ </a:t>
            </a:r>
            <a:r>
              <a:rPr lang="en-US" sz="2700" dirty="0">
                <a:solidFill>
                  <a:schemeClr val="accent4">
                    <a:lumMod val="60000"/>
                    <a:lumOff val="40000"/>
                  </a:schemeClr>
                </a:solidFill>
              </a:rPr>
              <a:t>to which you were also called and have confessed the good confession in the presence of many witnesses. </a:t>
            </a:r>
            <a:r>
              <a:rPr lang="en-US" sz="2700" baseline="30000" dirty="0">
                <a:solidFill>
                  <a:schemeClr val="bg1"/>
                </a:solidFill>
              </a:rPr>
              <a:t>13</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I urge you in the sight of God who gives life to all things, and </a:t>
            </a:r>
            <a:r>
              <a:rPr lang="en-US" sz="2700" i="1" dirty="0">
                <a:solidFill>
                  <a:schemeClr val="accent4">
                    <a:lumMod val="60000"/>
                    <a:lumOff val="40000"/>
                  </a:schemeClr>
                </a:solidFill>
              </a:rPr>
              <a:t>before</a:t>
            </a:r>
            <a:r>
              <a:rPr lang="en-US" sz="2700" dirty="0">
                <a:solidFill>
                  <a:schemeClr val="accent4">
                    <a:lumMod val="60000"/>
                    <a:lumOff val="40000"/>
                  </a:schemeClr>
                </a:solidFill>
              </a:rPr>
              <a:t> Christ Jesus who witnessed the good confession before Pontius Pilate, </a:t>
            </a:r>
            <a:r>
              <a:rPr lang="en-US" sz="2700" baseline="30000" dirty="0">
                <a:solidFill>
                  <a:schemeClr val="bg1"/>
                </a:solidFill>
              </a:rPr>
              <a:t>14</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that you keep </a:t>
            </a:r>
            <a:r>
              <a:rPr lang="en-US" sz="2700" i="1" dirty="0">
                <a:solidFill>
                  <a:schemeClr val="accent4">
                    <a:lumMod val="60000"/>
                    <a:lumOff val="40000"/>
                  </a:schemeClr>
                </a:solidFill>
              </a:rPr>
              <a:t>this</a:t>
            </a:r>
            <a:r>
              <a:rPr lang="en-US" sz="2700" dirty="0">
                <a:solidFill>
                  <a:schemeClr val="accent4">
                    <a:lumMod val="60000"/>
                    <a:lumOff val="40000"/>
                  </a:schemeClr>
                </a:solidFill>
              </a:rPr>
              <a:t> commandment without spot, blameless until our Lord Jesus Christ’s appearing, </a:t>
            </a:r>
            <a:r>
              <a:rPr lang="en-US" sz="2700" baseline="30000" dirty="0">
                <a:solidFill>
                  <a:schemeClr val="bg1"/>
                </a:solidFill>
              </a:rPr>
              <a:t>15</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which He will manifest in His own time, </a:t>
            </a:r>
            <a:r>
              <a:rPr lang="en-US" sz="2700" i="1" dirty="0">
                <a:solidFill>
                  <a:schemeClr val="accent4">
                    <a:lumMod val="60000"/>
                    <a:lumOff val="40000"/>
                  </a:schemeClr>
                </a:solidFill>
              </a:rPr>
              <a:t>He who is</a:t>
            </a:r>
            <a:r>
              <a:rPr lang="en-US" sz="2700" dirty="0">
                <a:solidFill>
                  <a:schemeClr val="accent4">
                    <a:lumMod val="60000"/>
                    <a:lumOff val="40000"/>
                  </a:schemeClr>
                </a:solidFill>
              </a:rPr>
              <a:t> the blessed and only Potentate, the King of kings and Lord of lords, </a:t>
            </a:r>
            <a:r>
              <a:rPr lang="en-US" sz="2700" baseline="30000" dirty="0">
                <a:solidFill>
                  <a:schemeClr val="bg1"/>
                </a:solidFill>
              </a:rPr>
              <a:t>16</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who alone has immortality, dwelling in unapproachable light, whom no man has seen</a:t>
            </a:r>
          </a:p>
          <a:p>
            <a:r>
              <a:rPr lang="en-US" sz="2700" dirty="0">
                <a:solidFill>
                  <a:schemeClr val="accent4">
                    <a:lumMod val="60000"/>
                    <a:lumOff val="40000"/>
                  </a:schemeClr>
                </a:solidFill>
              </a:rPr>
              <a:t>or can see, </a:t>
            </a:r>
          </a:p>
        </p:txBody>
      </p:sp>
    </p:spTree>
    <p:extLst>
      <p:ext uri="{BB962C8B-B14F-4D97-AF65-F5344CB8AC3E}">
        <p14:creationId xmlns:p14="http://schemas.microsoft.com/office/powerpoint/2010/main" val="81106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262979"/>
          </a:xfrm>
          <a:prstGeom prst="rect">
            <a:avLst/>
          </a:prstGeom>
          <a:noFill/>
        </p:spPr>
        <p:txBody>
          <a:bodyPr wrap="square" rtlCol="0">
            <a:spAutoFit/>
          </a:bodyPr>
          <a:lstStyle/>
          <a:p>
            <a:r>
              <a:rPr lang="en-US" sz="2700" dirty="0">
                <a:solidFill>
                  <a:schemeClr val="bg1"/>
                </a:solidFill>
              </a:rPr>
              <a:t>1 Timothy 6:3–21 ~ </a:t>
            </a:r>
            <a:r>
              <a:rPr lang="en-US" sz="2700" dirty="0">
                <a:solidFill>
                  <a:schemeClr val="accent4">
                    <a:lumMod val="60000"/>
                    <a:lumOff val="40000"/>
                  </a:schemeClr>
                </a:solidFill>
              </a:rPr>
              <a:t>to whom </a:t>
            </a:r>
            <a:r>
              <a:rPr lang="en-US" sz="2700" i="1" dirty="0">
                <a:solidFill>
                  <a:schemeClr val="accent4">
                    <a:lumMod val="60000"/>
                    <a:lumOff val="40000"/>
                  </a:schemeClr>
                </a:solidFill>
              </a:rPr>
              <a:t>be</a:t>
            </a:r>
            <a:r>
              <a:rPr lang="en-US" sz="2700" dirty="0">
                <a:solidFill>
                  <a:schemeClr val="accent4">
                    <a:lumMod val="60000"/>
                    <a:lumOff val="40000"/>
                  </a:schemeClr>
                </a:solidFill>
              </a:rPr>
              <a:t> honor and everlasting power. Amen. </a:t>
            </a:r>
          </a:p>
          <a:p>
            <a:r>
              <a:rPr lang="en-US" sz="2700" baseline="30000" dirty="0">
                <a:solidFill>
                  <a:schemeClr val="bg1"/>
                </a:solidFill>
              </a:rPr>
              <a:t>17</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Command those who are rich in this present age not to be haughty, nor to trust in uncertain riches but in the living God, who gives us richly all things to enjoy. </a:t>
            </a:r>
            <a:r>
              <a:rPr lang="en-US" sz="2700" baseline="30000" dirty="0">
                <a:solidFill>
                  <a:schemeClr val="bg1"/>
                </a:solidFill>
              </a:rPr>
              <a:t>18</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Let them do good, that they be rich in good works, ready to give, willing to share, </a:t>
            </a:r>
            <a:r>
              <a:rPr lang="en-US" sz="2700" baseline="30000" dirty="0">
                <a:solidFill>
                  <a:schemeClr val="bg1"/>
                </a:solidFill>
              </a:rPr>
              <a:t>19</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storing up for themselves a good foundation for the time to come, that they may lay hold on eternal life. </a:t>
            </a:r>
          </a:p>
          <a:p>
            <a:r>
              <a:rPr lang="en-US" sz="2700" baseline="30000" dirty="0">
                <a:solidFill>
                  <a:schemeClr val="bg1"/>
                </a:solidFill>
              </a:rPr>
              <a:t>20</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O Timothy! Guard what was committed to your trust, avoiding the profane </a:t>
            </a:r>
            <a:r>
              <a:rPr lang="en-US" sz="2700" i="1" dirty="0">
                <a:solidFill>
                  <a:schemeClr val="accent4">
                    <a:lumMod val="60000"/>
                    <a:lumOff val="40000"/>
                  </a:schemeClr>
                </a:solidFill>
              </a:rPr>
              <a:t>and</a:t>
            </a:r>
            <a:r>
              <a:rPr lang="en-US" sz="2700" dirty="0">
                <a:solidFill>
                  <a:schemeClr val="accent4">
                    <a:lumMod val="60000"/>
                    <a:lumOff val="40000"/>
                  </a:schemeClr>
                </a:solidFill>
              </a:rPr>
              <a:t> idle babblings and contradictions of what is falsely</a:t>
            </a:r>
          </a:p>
        </p:txBody>
      </p:sp>
    </p:spTree>
    <p:extLst>
      <p:ext uri="{BB962C8B-B14F-4D97-AF65-F5344CB8AC3E}">
        <p14:creationId xmlns:p14="http://schemas.microsoft.com/office/powerpoint/2010/main" val="258580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1384995"/>
          </a:xfrm>
          <a:prstGeom prst="rect">
            <a:avLst/>
          </a:prstGeom>
          <a:noFill/>
        </p:spPr>
        <p:txBody>
          <a:bodyPr wrap="square" rtlCol="0">
            <a:spAutoFit/>
          </a:bodyPr>
          <a:lstStyle/>
          <a:p>
            <a:r>
              <a:rPr lang="en-US" sz="2700" dirty="0">
                <a:solidFill>
                  <a:schemeClr val="bg1"/>
                </a:solidFill>
              </a:rPr>
              <a:t>1 Timothy 6:3–21 ~ </a:t>
            </a:r>
            <a:r>
              <a:rPr lang="en-US" sz="2700" dirty="0">
                <a:solidFill>
                  <a:schemeClr val="accent4">
                    <a:lumMod val="60000"/>
                    <a:lumOff val="40000"/>
                  </a:schemeClr>
                </a:solidFill>
              </a:rPr>
              <a:t>called knowledge — </a:t>
            </a:r>
            <a:r>
              <a:rPr lang="en-US" sz="2700" baseline="30000" dirty="0">
                <a:solidFill>
                  <a:schemeClr val="bg1"/>
                </a:solidFill>
              </a:rPr>
              <a:t>21</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by professing it some have strayed concerning the faith. </a:t>
            </a:r>
          </a:p>
          <a:p>
            <a:r>
              <a:rPr lang="en-US" sz="2700" dirty="0">
                <a:solidFill>
                  <a:schemeClr val="accent4">
                    <a:lumMod val="60000"/>
                    <a:lumOff val="40000"/>
                  </a:schemeClr>
                </a:solidFill>
              </a:rPr>
              <a:t>Grace </a:t>
            </a:r>
            <a:r>
              <a:rPr lang="en-US" sz="2700" i="1" dirty="0">
                <a:solidFill>
                  <a:schemeClr val="accent4">
                    <a:lumMod val="60000"/>
                    <a:lumOff val="40000"/>
                  </a:schemeClr>
                </a:solidFill>
              </a:rPr>
              <a:t>be</a:t>
            </a:r>
            <a:r>
              <a:rPr lang="en-US" sz="2700" dirty="0">
                <a:solidFill>
                  <a:schemeClr val="accent4">
                    <a:lumMod val="60000"/>
                    <a:lumOff val="40000"/>
                  </a:schemeClr>
                </a:solidFill>
              </a:rPr>
              <a:t> with you. Amen. </a:t>
            </a:r>
          </a:p>
        </p:txBody>
      </p:sp>
    </p:spTree>
    <p:extLst>
      <p:ext uri="{BB962C8B-B14F-4D97-AF65-F5344CB8AC3E}">
        <p14:creationId xmlns:p14="http://schemas.microsoft.com/office/powerpoint/2010/main" val="230018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Tree>
    <p:extLst>
      <p:ext uri="{BB962C8B-B14F-4D97-AF65-F5344CB8AC3E}">
        <p14:creationId xmlns:p14="http://schemas.microsoft.com/office/powerpoint/2010/main" val="377440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pic>
        <p:nvPicPr>
          <p:cNvPr id="12" name="Picture 11">
            <a:extLst>
              <a:ext uri="{FF2B5EF4-FFF2-40B4-BE49-F238E27FC236}">
                <a16:creationId xmlns:a16="http://schemas.microsoft.com/office/drawing/2014/main" id="{14E80FC3-5880-4DE2-8C12-AE8F3B420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345" y="1295215"/>
            <a:ext cx="7653855" cy="4267570"/>
          </a:xfrm>
          <a:prstGeom prst="rect">
            <a:avLst/>
          </a:prstGeom>
        </p:spPr>
      </p:pic>
      <p:sp>
        <p:nvSpPr>
          <p:cNvPr id="13" name="TextBox 12">
            <a:extLst>
              <a:ext uri="{FF2B5EF4-FFF2-40B4-BE49-F238E27FC236}">
                <a16:creationId xmlns:a16="http://schemas.microsoft.com/office/drawing/2014/main" id="{08712031-65E0-486B-ACB4-FF5130E42C5D}"/>
              </a:ext>
            </a:extLst>
          </p:cNvPr>
          <p:cNvSpPr txBox="1"/>
          <p:nvPr/>
        </p:nvSpPr>
        <p:spPr>
          <a:xfrm>
            <a:off x="2365588" y="2132360"/>
            <a:ext cx="1738170" cy="310626"/>
          </a:xfrm>
          <a:prstGeom prst="rect">
            <a:avLst/>
          </a:prstGeom>
          <a:noFill/>
        </p:spPr>
        <p:txBody>
          <a:bodyPr wrap="square" rtlCol="0">
            <a:prstTxWarp prst="textFadeUp">
              <a:avLst>
                <a:gd name="adj" fmla="val 7731"/>
              </a:avLst>
            </a:prstTxWarp>
            <a:spAutoFit/>
            <a:scene3d>
              <a:camera prst="orthographicFront"/>
              <a:lightRig rig="threePt" dir="t"/>
            </a:scene3d>
            <a:sp3d extrusionH="57150">
              <a:bevelT w="38100" h="38100"/>
            </a:sp3d>
          </a:bodyPr>
          <a:lstStyle/>
          <a:p>
            <a:r>
              <a:rPr lang="en-US" sz="2400" b="1" dirty="0">
                <a:solidFill>
                  <a:schemeClr val="accent5">
                    <a:lumMod val="75000"/>
                  </a:schemeClr>
                </a:solidFill>
                <a:latin typeface="Keep on Truckin" panose="00000400000000000000" pitchFamily="2" charset="0"/>
              </a:rPr>
              <a:t>John 4:18</a:t>
            </a:r>
          </a:p>
        </p:txBody>
      </p:sp>
      <p:sp>
        <p:nvSpPr>
          <p:cNvPr id="14" name="TextBox 13">
            <a:extLst>
              <a:ext uri="{FF2B5EF4-FFF2-40B4-BE49-F238E27FC236}">
                <a16:creationId xmlns:a16="http://schemas.microsoft.com/office/drawing/2014/main" id="{6EC41502-5641-4369-BDD4-9BCE0EE17583}"/>
              </a:ext>
            </a:extLst>
          </p:cNvPr>
          <p:cNvSpPr txBox="1"/>
          <p:nvPr/>
        </p:nvSpPr>
        <p:spPr>
          <a:xfrm>
            <a:off x="1997649" y="2170152"/>
            <a:ext cx="5422928" cy="1144403"/>
          </a:xfrm>
          <a:prstGeom prst="rect">
            <a:avLst/>
          </a:prstGeom>
          <a:noFill/>
        </p:spPr>
        <p:txBody>
          <a:bodyPr wrap="square" rtlCol="0">
            <a:prstTxWarp prst="textFadeUp">
              <a:avLst>
                <a:gd name="adj" fmla="val 7277"/>
              </a:avLst>
            </a:prstTxWarp>
            <a:spAutoFit/>
            <a:scene3d>
              <a:camera prst="orthographicFront"/>
              <a:lightRig rig="threePt" dir="t"/>
            </a:scene3d>
            <a:sp3d extrusionH="57150">
              <a:bevelT w="38100" h="38100"/>
            </a:sp3d>
          </a:bodyPr>
          <a:lstStyle/>
          <a:p>
            <a:r>
              <a:rPr lang="en-US" sz="2800" b="1" dirty="0">
                <a:solidFill>
                  <a:schemeClr val="accent5">
                    <a:lumMod val="75000"/>
                  </a:schemeClr>
                </a:solidFill>
                <a:latin typeface="Keep on Truckin" panose="00000400000000000000" pitchFamily="2" charset="0"/>
              </a:rPr>
              <a:t>                  “There is no fear</a:t>
            </a:r>
          </a:p>
          <a:p>
            <a:r>
              <a:rPr lang="en-US" sz="2800" b="1" dirty="0">
                <a:solidFill>
                  <a:schemeClr val="accent5">
                    <a:lumMod val="75000"/>
                  </a:schemeClr>
                </a:solidFill>
                <a:latin typeface="Keep on Truckin" panose="00000400000000000000" pitchFamily="2" charset="0"/>
              </a:rPr>
              <a:t>in love, but perfect love casts out fear.”</a:t>
            </a:r>
          </a:p>
        </p:txBody>
      </p:sp>
      <p:sp>
        <p:nvSpPr>
          <p:cNvPr id="17" name="TextBox 16">
            <a:extLst>
              <a:ext uri="{FF2B5EF4-FFF2-40B4-BE49-F238E27FC236}">
                <a16:creationId xmlns:a16="http://schemas.microsoft.com/office/drawing/2014/main" id="{0953E845-E7FE-4680-B432-61CE7C09B8FF}"/>
              </a:ext>
            </a:extLst>
          </p:cNvPr>
          <p:cNvSpPr txBox="1"/>
          <p:nvPr/>
        </p:nvSpPr>
        <p:spPr>
          <a:xfrm>
            <a:off x="2102599" y="2184024"/>
            <a:ext cx="5476121" cy="1219616"/>
          </a:xfrm>
          <a:prstGeom prst="rect">
            <a:avLst/>
          </a:prstGeom>
          <a:noFill/>
        </p:spPr>
        <p:txBody>
          <a:bodyPr wrap="square" rtlCol="0">
            <a:prstTxWarp prst="textFadeUp">
              <a:avLst>
                <a:gd name="adj" fmla="val 7277"/>
              </a:avLst>
            </a:prstTxWarp>
            <a:spAutoFit/>
            <a:scene3d>
              <a:camera prst="orthographicFront"/>
              <a:lightRig rig="threePt" dir="t"/>
            </a:scene3d>
            <a:sp3d extrusionH="57150">
              <a:bevelT w="38100" h="38100"/>
            </a:sp3d>
          </a:bodyPr>
          <a:lstStyle/>
          <a:p>
            <a:r>
              <a:rPr lang="en-US" sz="3200" b="1" dirty="0">
                <a:solidFill>
                  <a:schemeClr val="accent5">
                    <a:lumMod val="75000"/>
                  </a:schemeClr>
                </a:solidFill>
                <a:latin typeface="Keep on Truckin" panose="00000400000000000000" pitchFamily="2" charset="0"/>
              </a:rPr>
              <a:t>              </a:t>
            </a:r>
            <a:r>
              <a:rPr lang="en-US" sz="2000" dirty="0">
                <a:solidFill>
                  <a:schemeClr val="accent5">
                    <a:lumMod val="75000"/>
                  </a:schemeClr>
                </a:solidFill>
                <a:latin typeface="Keep on Truckin" panose="00000400000000000000" pitchFamily="2" charset="0"/>
              </a:rPr>
              <a:t>“for you have had five husbands, and the man you have now is </a:t>
            </a:r>
          </a:p>
          <a:p>
            <a:r>
              <a:rPr lang="en-US" sz="2000" dirty="0">
                <a:solidFill>
                  <a:schemeClr val="accent5">
                    <a:lumMod val="75000"/>
                  </a:schemeClr>
                </a:solidFill>
                <a:latin typeface="Keep on Truckin" panose="00000400000000000000" pitchFamily="2" charset="0"/>
              </a:rPr>
              <a:t>not your husband.”</a:t>
            </a:r>
            <a:endParaRPr lang="en-US" sz="3200" b="1" dirty="0">
              <a:solidFill>
                <a:schemeClr val="accent5">
                  <a:lumMod val="75000"/>
                </a:schemeClr>
              </a:solidFill>
              <a:latin typeface="Keep on Truckin" panose="00000400000000000000" pitchFamily="2" charset="0"/>
            </a:endParaRPr>
          </a:p>
        </p:txBody>
      </p:sp>
      <p:sp>
        <p:nvSpPr>
          <p:cNvPr id="15" name="TextBox 14">
            <a:extLst>
              <a:ext uri="{FF2B5EF4-FFF2-40B4-BE49-F238E27FC236}">
                <a16:creationId xmlns:a16="http://schemas.microsoft.com/office/drawing/2014/main" id="{58F8A37A-62F7-4B47-A272-98FE733E4164}"/>
              </a:ext>
            </a:extLst>
          </p:cNvPr>
          <p:cNvSpPr txBox="1"/>
          <p:nvPr/>
        </p:nvSpPr>
        <p:spPr>
          <a:xfrm>
            <a:off x="1997649" y="2043275"/>
            <a:ext cx="668143" cy="523220"/>
          </a:xfrm>
          <a:prstGeom prst="rect">
            <a:avLst/>
          </a:prstGeom>
          <a:noFill/>
        </p:spPr>
        <p:txBody>
          <a:bodyPr wrap="square" rtlCol="0">
            <a:spAutoFit/>
            <a:scene3d>
              <a:camera prst="orthographicFront"/>
              <a:lightRig rig="threePt" dir="t"/>
            </a:scene3d>
            <a:sp3d extrusionH="57150">
              <a:bevelT w="38100" h="38100"/>
            </a:sp3d>
          </a:bodyPr>
          <a:lstStyle/>
          <a:p>
            <a:r>
              <a:rPr lang="en-US" sz="2800" b="1" i="1" dirty="0">
                <a:solidFill>
                  <a:schemeClr val="accent5">
                    <a:lumMod val="75000"/>
                  </a:schemeClr>
                </a:solidFill>
                <a:latin typeface="Keep on Truckin" panose="00000400000000000000" pitchFamily="2" charset="0"/>
              </a:rPr>
              <a:t>1</a:t>
            </a:r>
            <a:endParaRPr lang="en-US" sz="2800" i="1" dirty="0"/>
          </a:p>
        </p:txBody>
      </p:sp>
    </p:spTree>
    <p:extLst>
      <p:ext uri="{BB962C8B-B14F-4D97-AF65-F5344CB8AC3E}">
        <p14:creationId xmlns:p14="http://schemas.microsoft.com/office/powerpoint/2010/main" val="243092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iterate type="lt">
                                    <p:tmPct val="0"/>
                                  </p:iterate>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lt">
                                    <p:tmPct val="5000"/>
                                  </p:iterate>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xit" presetSubtype="0" fill="hold" grpId="1" nodeType="clickEffect">
                                  <p:stCondLst>
                                    <p:cond delay="0"/>
                                  </p:stCondLst>
                                  <p:iterate type="lt">
                                    <p:tmPct val="10000"/>
                                  </p:iterate>
                                  <p:childTnLst>
                                    <p:anim from="(ppt_w)" to="(-ppt_w*2)" calcmode="lin" valueType="num">
                                      <p:cBhvr rctx="PPT">
                                        <p:cTn id="23" dur="1500" autoRev="1">
                                          <p:stCondLst>
                                            <p:cond delay="0"/>
                                          </p:stCondLst>
                                        </p:cTn>
                                        <p:tgtEl>
                                          <p:spTgt spid="15"/>
                                        </p:tgtEl>
                                        <p:attrNameLst>
                                          <p:attrName>ppt_w</p:attrName>
                                        </p:attrNameLst>
                                      </p:cBhvr>
                                    </p:anim>
                                    <p:anim by="(ppt_w*0.50)" calcmode="lin" valueType="num">
                                      <p:cBhvr>
                                        <p:cTn id="24" dur="1500" decel="50000" autoRev="1">
                                          <p:stCondLst>
                                            <p:cond delay="0"/>
                                          </p:stCondLst>
                                        </p:cTn>
                                        <p:tgtEl>
                                          <p:spTgt spid="15"/>
                                        </p:tgtEl>
                                        <p:attrNameLst>
                                          <p:attrName>ppt_x</p:attrName>
                                        </p:attrNameLst>
                                      </p:cBhvr>
                                    </p:anim>
                                    <p:anim from="(ppt_y)" to="(1+ppt_h/2)" calcmode="lin" valueType="num">
                                      <p:cBhvr>
                                        <p:cTn id="25" dur="3000">
                                          <p:stCondLst>
                                            <p:cond delay="0"/>
                                          </p:stCondLst>
                                        </p:cTn>
                                        <p:tgtEl>
                                          <p:spTgt spid="15"/>
                                        </p:tgtEl>
                                        <p:attrNameLst>
                                          <p:attrName>ppt_y</p:attrName>
                                        </p:attrNameLst>
                                      </p:cBhvr>
                                    </p:anim>
                                    <p:animRot by="21600000">
                                      <p:cBhvr>
                                        <p:cTn id="26" dur="3000">
                                          <p:stCondLst>
                                            <p:cond delay="0"/>
                                          </p:stCondLst>
                                        </p:cTn>
                                        <p:tgtEl>
                                          <p:spTgt spid="15"/>
                                        </p:tgtEl>
                                        <p:attrNameLst>
                                          <p:attrName>r</p:attrName>
                                        </p:attrNameLst>
                                      </p:cBhvr>
                                    </p:animRot>
                                    <p:set>
                                      <p:cBhvr>
                                        <p:cTn id="27" dur="1" fill="hold">
                                          <p:stCondLst>
                                            <p:cond delay="2999"/>
                                          </p:stCondLst>
                                        </p:cTn>
                                        <p:tgtEl>
                                          <p:spTgt spid="15"/>
                                        </p:tgtEl>
                                        <p:attrNameLst>
                                          <p:attrName>style.visibility</p:attrName>
                                        </p:attrNameLst>
                                      </p:cBhvr>
                                      <p:to>
                                        <p:strVal val="hidden"/>
                                      </p:to>
                                    </p:set>
                                  </p:childTnLst>
                                </p:cTn>
                              </p:par>
                              <p:par>
                                <p:cTn id="28" presetID="10" presetClass="exit" presetSubtype="0" fill="hold" grpId="1" nodeType="withEffect">
                                  <p:stCondLst>
                                    <p:cond delay="1000"/>
                                  </p:stCondLst>
                                  <p:iterate type="lt">
                                    <p:tmPct val="0"/>
                                  </p:iterate>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iterate type="lt">
                                    <p:tmPct val="5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17" grpId="0"/>
      <p:bldP spid="15" grpId="0"/>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6</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3</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21</a:t>
            </a:r>
          </a:p>
        </p:txBody>
      </p:sp>
    </p:spTree>
    <p:extLst>
      <p:ext uri="{BB962C8B-B14F-4D97-AF65-F5344CB8AC3E}">
        <p14:creationId xmlns:p14="http://schemas.microsoft.com/office/powerpoint/2010/main" val="367031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1 Timothy">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imothy">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E0F3878-913C-456E-A64A-ED62AF13D7EB}" vid="{75706D67-169A-4E49-BCAD-75E30DB19322}"/>
    </a:ext>
  </a:extLst>
</a:theme>
</file>

<file path=docProps/app.xml><?xml version="1.0" encoding="utf-8"?>
<Properties xmlns="http://schemas.openxmlformats.org/officeDocument/2006/extended-properties" xmlns:vt="http://schemas.openxmlformats.org/officeDocument/2006/docPropsVTypes">
  <Template>1 Timothy</Template>
  <TotalTime>0</TotalTime>
  <Words>387</Words>
  <Application>Microsoft Office PowerPoint</Application>
  <PresentationFormat>On-screen Show (4:3)</PresentationFormat>
  <Paragraphs>75</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Return To Sender</vt:lpstr>
      <vt:lpstr>Keep on Truckin</vt:lpstr>
      <vt:lpstr>Cargo</vt:lpstr>
      <vt:lpstr>Arial</vt:lpstr>
      <vt:lpstr>Times New Roman</vt:lpstr>
      <vt:lpstr>Archistico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20</cp:revision>
  <dcterms:created xsi:type="dcterms:W3CDTF">2018-10-04T16:40:30Z</dcterms:created>
  <dcterms:modified xsi:type="dcterms:W3CDTF">2018-10-06T21:50:09Z</dcterms:modified>
</cp:coreProperties>
</file>